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4081" r:id="rId4"/>
    <p:sldMasterId id="2147484093" r:id="rId5"/>
    <p:sldMasterId id="2147484105" r:id="rId6"/>
  </p:sldMasterIdLst>
  <p:notesMasterIdLst>
    <p:notesMasterId r:id="rId28"/>
  </p:notesMasterIdLst>
  <p:sldIdLst>
    <p:sldId id="257" r:id="rId7"/>
    <p:sldId id="282" r:id="rId8"/>
    <p:sldId id="264" r:id="rId9"/>
    <p:sldId id="280" r:id="rId10"/>
    <p:sldId id="258" r:id="rId11"/>
    <p:sldId id="271" r:id="rId12"/>
    <p:sldId id="272" r:id="rId13"/>
    <p:sldId id="284" r:id="rId14"/>
    <p:sldId id="285" r:id="rId15"/>
    <p:sldId id="273" r:id="rId16"/>
    <p:sldId id="281" r:id="rId17"/>
    <p:sldId id="274" r:id="rId18"/>
    <p:sldId id="275" r:id="rId19"/>
    <p:sldId id="288" r:id="rId20"/>
    <p:sldId id="287" r:id="rId21"/>
    <p:sldId id="276" r:id="rId22"/>
    <p:sldId id="277" r:id="rId23"/>
    <p:sldId id="278" r:id="rId24"/>
    <p:sldId id="265" r:id="rId25"/>
    <p:sldId id="279" r:id="rId26"/>
    <p:sldId id="286"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8C9"/>
    <a:srgbClr val="C7314D"/>
    <a:srgbClr val="C6304D"/>
    <a:srgbClr val="5B9359"/>
    <a:srgbClr val="436A40"/>
    <a:srgbClr val="64ABBB"/>
    <a:srgbClr val="567BFF"/>
    <a:srgbClr val="4C6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5B67C0F-CD9C-5144-9ADD-4730DA872135}" type="slidenum">
              <a:rPr lang="en-US"/>
              <a:pPr>
                <a:defRPr/>
              </a:pPr>
              <a:t>‹#›</a:t>
            </a:fld>
            <a:endParaRPr lang="en-US"/>
          </a:p>
        </p:txBody>
      </p:sp>
    </p:spTree>
    <p:extLst>
      <p:ext uri="{BB962C8B-B14F-4D97-AF65-F5344CB8AC3E}">
        <p14:creationId xmlns:p14="http://schemas.microsoft.com/office/powerpoint/2010/main" val="21365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20CEB5-6986-4B41-BE2D-6CF25A8F04AC}" type="slidenum">
              <a:rPr lang="en-US" sz="1200"/>
              <a:pPr/>
              <a:t>1</a:t>
            </a:fld>
            <a:endParaRPr lang="en-US" sz="12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4F782-E32B-B44F-9D49-90BF3CF930C7}" type="slidenum">
              <a:rPr lang="en-US" sz="1200"/>
              <a:pPr/>
              <a:t>10</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341A06-E13F-F140-9418-488F4433FF26}" type="slidenum">
              <a:rPr lang="en-US" sz="1200"/>
              <a:pPr/>
              <a:t>12</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pPr/>
              <a:t>13</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14</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solidFill>
                  <a:prstClr val="black"/>
                </a:solidFill>
              </a:rPr>
              <a:pPr/>
              <a:t>15</a:t>
            </a:fld>
            <a:endParaRPr lang="en-US" sz="1200">
              <a:solidFill>
                <a:prstClr val="black"/>
              </a:solidFill>
            </a:endParaRPr>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815B0-53B1-CD47-B381-FB0341ED389A}" type="slidenum">
              <a:rPr lang="en-US" sz="1200"/>
              <a:pPr/>
              <a:t>16</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33CF63-543A-FC40-9182-E432E56A8C19}" type="slidenum">
              <a:rPr lang="en-US" sz="1200"/>
              <a:pPr/>
              <a:t>17</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8594A-529C-F740-9750-DD250A4CCA19}" type="slidenum">
              <a:rPr lang="en-US" sz="1200"/>
              <a:pPr/>
              <a:t>18</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30F36-1BB0-F945-AC19-4AA6971699DC}" type="slidenum">
              <a:rPr lang="en-US" sz="1200"/>
              <a:pPr/>
              <a:t>19</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71219-62D0-0B49-A0F4-24367540F128}" type="slidenum">
              <a:rPr lang="en-US" sz="1200"/>
              <a:pPr/>
              <a:t>20</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DD970D-BEE4-6C4B-8AA7-AA6983C94323}" type="slidenum">
              <a:rPr lang="en-US" sz="1200"/>
              <a:pPr/>
              <a:t>2</a:t>
            </a:fld>
            <a:endParaRPr lang="en-US" sz="12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5880A-81FD-214C-A93E-4FB2E953FB42}" type="slidenum">
              <a:rPr lang="en-US" sz="1200"/>
              <a:pPr/>
              <a:t>3</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26A04-858E-F040-9185-25A4BE71703E}" type="slidenum">
              <a:rPr lang="en-US" sz="1200"/>
              <a:pPr/>
              <a:t>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8E632-51D9-1640-94AD-7AEA906F6588}" type="slidenum">
              <a:rPr lang="en-US" sz="1200"/>
              <a:pPr/>
              <a:t>5</a:t>
            </a:fld>
            <a:endParaRPr lang="en-US" sz="12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FA255D-33BC-AD4A-B380-B02B2A9ABBFA}" type="slidenum">
              <a:rPr lang="en-US" sz="1200"/>
              <a:pPr/>
              <a:t>6</a:t>
            </a:fld>
            <a:endParaRPr lang="en-US" sz="12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43D297-A757-3945-81AB-CB19A5C66AD7}" type="slidenum">
              <a:rPr lang="en-US" sz="1200"/>
              <a:pPr/>
              <a:t>7</a:t>
            </a:fld>
            <a:endParaRPr lang="en-US" sz="1200"/>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41366B-E9BF-9541-976B-FA22F4A8FD9E}" type="slidenum">
              <a:rPr lang="en-US" sz="1200"/>
              <a:pPr/>
              <a:t>8</a:t>
            </a:fld>
            <a:endParaRPr lang="en-US"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6AE628-E096-B74B-84CF-70D1CA031C38}" type="slidenum">
              <a:rPr lang="en-US" sz="1200"/>
              <a:pPr/>
              <a:t>9</a:t>
            </a:fld>
            <a:endParaRPr lang="en-US" sz="12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14605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09663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394792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FE03A-CF3F-1742-AE0A-EA52C4907078}" type="slidenum">
              <a:rPr lang="en-US"/>
              <a:pPr>
                <a:defRPr/>
              </a:pPr>
              <a:t>‹#›</a:t>
            </a:fld>
            <a:endParaRPr lang="en-US"/>
          </a:p>
        </p:txBody>
      </p:sp>
    </p:spTree>
    <p:extLst>
      <p:ext uri="{BB962C8B-B14F-4D97-AF65-F5344CB8AC3E}">
        <p14:creationId xmlns:p14="http://schemas.microsoft.com/office/powerpoint/2010/main" val="155221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6A96B-2491-7E46-8DF1-41DC1FAAB7B5}" type="slidenum">
              <a:rPr lang="en-US"/>
              <a:pPr>
                <a:defRPr/>
              </a:pPr>
              <a:t>‹#›</a:t>
            </a:fld>
            <a:endParaRPr lang="en-US"/>
          </a:p>
        </p:txBody>
      </p:sp>
    </p:spTree>
    <p:extLst>
      <p:ext uri="{BB962C8B-B14F-4D97-AF65-F5344CB8AC3E}">
        <p14:creationId xmlns:p14="http://schemas.microsoft.com/office/powerpoint/2010/main" val="191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21A8F5-044D-484F-B888-4C75C39F37CA}" type="slidenum">
              <a:rPr lang="en-US"/>
              <a:pPr>
                <a:defRPr/>
              </a:pPr>
              <a:t>‹#›</a:t>
            </a:fld>
            <a:endParaRPr lang="en-US"/>
          </a:p>
        </p:txBody>
      </p:sp>
    </p:spTree>
    <p:extLst>
      <p:ext uri="{BB962C8B-B14F-4D97-AF65-F5344CB8AC3E}">
        <p14:creationId xmlns:p14="http://schemas.microsoft.com/office/powerpoint/2010/main" val="348587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FB55FA-0887-B24A-85A9-BFE7C48AEFB2}" type="slidenum">
              <a:rPr lang="en-US"/>
              <a:pPr>
                <a:defRPr/>
              </a:pPr>
              <a:t>‹#›</a:t>
            </a:fld>
            <a:endParaRPr lang="en-US"/>
          </a:p>
        </p:txBody>
      </p:sp>
    </p:spTree>
    <p:extLst>
      <p:ext uri="{BB962C8B-B14F-4D97-AF65-F5344CB8AC3E}">
        <p14:creationId xmlns:p14="http://schemas.microsoft.com/office/powerpoint/2010/main" val="86989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7D1459-0451-8A41-A40F-8BCEA0E8D21E}" type="slidenum">
              <a:rPr lang="en-US"/>
              <a:pPr>
                <a:defRPr/>
              </a:pPr>
              <a:t>‹#›</a:t>
            </a:fld>
            <a:endParaRPr lang="en-US"/>
          </a:p>
        </p:txBody>
      </p:sp>
    </p:spTree>
    <p:extLst>
      <p:ext uri="{BB962C8B-B14F-4D97-AF65-F5344CB8AC3E}">
        <p14:creationId xmlns:p14="http://schemas.microsoft.com/office/powerpoint/2010/main" val="229332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F7D912-783F-134A-AAA2-18BCB75724E5}" type="slidenum">
              <a:rPr lang="en-US"/>
              <a:pPr>
                <a:defRPr/>
              </a:pPr>
              <a:t>‹#›</a:t>
            </a:fld>
            <a:endParaRPr lang="en-US"/>
          </a:p>
        </p:txBody>
      </p:sp>
    </p:spTree>
    <p:extLst>
      <p:ext uri="{BB962C8B-B14F-4D97-AF65-F5344CB8AC3E}">
        <p14:creationId xmlns:p14="http://schemas.microsoft.com/office/powerpoint/2010/main" val="397273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F9058A-D876-154C-933C-63C6C8F0B32E}" type="slidenum">
              <a:rPr lang="en-US"/>
              <a:pPr>
                <a:defRPr/>
              </a:pPr>
              <a:t>‹#›</a:t>
            </a:fld>
            <a:endParaRPr lang="en-US"/>
          </a:p>
        </p:txBody>
      </p:sp>
    </p:spTree>
    <p:extLst>
      <p:ext uri="{BB962C8B-B14F-4D97-AF65-F5344CB8AC3E}">
        <p14:creationId xmlns:p14="http://schemas.microsoft.com/office/powerpoint/2010/main" val="287938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5E8F7D-D263-6649-B3C8-D8A3001D7990}" type="slidenum">
              <a:rPr lang="en-US"/>
              <a:pPr>
                <a:defRPr/>
              </a:pPr>
              <a:t>‹#›</a:t>
            </a:fld>
            <a:endParaRPr lang="en-US"/>
          </a:p>
        </p:txBody>
      </p:sp>
    </p:spTree>
    <p:extLst>
      <p:ext uri="{BB962C8B-B14F-4D97-AF65-F5344CB8AC3E}">
        <p14:creationId xmlns:p14="http://schemas.microsoft.com/office/powerpoint/2010/main" val="31034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41253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36A3-CF25-1746-A697-EE282169FDB0}" type="slidenum">
              <a:rPr lang="en-US"/>
              <a:pPr>
                <a:defRPr/>
              </a:pPr>
              <a:t>‹#›</a:t>
            </a:fld>
            <a:endParaRPr lang="en-US"/>
          </a:p>
        </p:txBody>
      </p:sp>
    </p:spTree>
    <p:extLst>
      <p:ext uri="{BB962C8B-B14F-4D97-AF65-F5344CB8AC3E}">
        <p14:creationId xmlns:p14="http://schemas.microsoft.com/office/powerpoint/2010/main" val="396671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38497-4F43-0340-92C1-FF2411BF927B}" type="slidenum">
              <a:rPr lang="en-US"/>
              <a:pPr>
                <a:defRPr/>
              </a:pPr>
              <a:t>‹#›</a:t>
            </a:fld>
            <a:endParaRPr lang="en-US"/>
          </a:p>
        </p:txBody>
      </p:sp>
    </p:spTree>
    <p:extLst>
      <p:ext uri="{BB962C8B-B14F-4D97-AF65-F5344CB8AC3E}">
        <p14:creationId xmlns:p14="http://schemas.microsoft.com/office/powerpoint/2010/main" val="235566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87A17A-0BB1-214C-A6AB-3F8DB7383631}" type="slidenum">
              <a:rPr lang="en-US"/>
              <a:pPr>
                <a:defRPr/>
              </a:pPr>
              <a:t>‹#›</a:t>
            </a:fld>
            <a:endParaRPr lang="en-US"/>
          </a:p>
        </p:txBody>
      </p:sp>
    </p:spTree>
    <p:extLst>
      <p:ext uri="{BB962C8B-B14F-4D97-AF65-F5344CB8AC3E}">
        <p14:creationId xmlns:p14="http://schemas.microsoft.com/office/powerpoint/2010/main" val="1934763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980CAF9-4512-0A45-9C7C-EAF0C9B6A0C9}" type="slidenum">
              <a:rPr lang="en-US"/>
              <a:pPr>
                <a:defRPr/>
              </a:pPr>
              <a:t>‹#›</a:t>
            </a:fld>
            <a:endParaRPr lang="en-US"/>
          </a:p>
        </p:txBody>
      </p:sp>
    </p:spTree>
    <p:extLst>
      <p:ext uri="{BB962C8B-B14F-4D97-AF65-F5344CB8AC3E}">
        <p14:creationId xmlns:p14="http://schemas.microsoft.com/office/powerpoint/2010/main" val="147161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49069EF-0C3D-4A44-9ED3-9DD96AADB0CE}" type="slidenum">
              <a:rPr lang="en-US"/>
              <a:pPr>
                <a:defRPr/>
              </a:pPr>
              <a:t>‹#›</a:t>
            </a:fld>
            <a:endParaRPr lang="en-US"/>
          </a:p>
        </p:txBody>
      </p:sp>
    </p:spTree>
    <p:extLst>
      <p:ext uri="{BB962C8B-B14F-4D97-AF65-F5344CB8AC3E}">
        <p14:creationId xmlns:p14="http://schemas.microsoft.com/office/powerpoint/2010/main" val="408978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60E20C7-EF2D-AF42-A25F-BAB96579280C}" type="slidenum">
              <a:rPr lang="en-US"/>
              <a:pPr>
                <a:defRPr/>
              </a:pPr>
              <a:t>‹#›</a:t>
            </a:fld>
            <a:endParaRPr lang="en-US"/>
          </a:p>
        </p:txBody>
      </p:sp>
    </p:spTree>
    <p:extLst>
      <p:ext uri="{BB962C8B-B14F-4D97-AF65-F5344CB8AC3E}">
        <p14:creationId xmlns:p14="http://schemas.microsoft.com/office/powerpoint/2010/main" val="404638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F3ED794-13F8-E149-BC01-7E768917CEED}" type="slidenum">
              <a:rPr lang="en-US"/>
              <a:pPr>
                <a:defRPr/>
              </a:pPr>
              <a:t>‹#›</a:t>
            </a:fld>
            <a:endParaRPr lang="en-US"/>
          </a:p>
        </p:txBody>
      </p:sp>
    </p:spTree>
    <p:extLst>
      <p:ext uri="{BB962C8B-B14F-4D97-AF65-F5344CB8AC3E}">
        <p14:creationId xmlns:p14="http://schemas.microsoft.com/office/powerpoint/2010/main" val="344115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0CE2079-9FB5-0540-AC25-FFC676A60AF5}" type="slidenum">
              <a:rPr lang="en-US"/>
              <a:pPr>
                <a:defRPr/>
              </a:pPr>
              <a:t>‹#›</a:t>
            </a:fld>
            <a:endParaRPr lang="en-US"/>
          </a:p>
        </p:txBody>
      </p:sp>
    </p:spTree>
    <p:extLst>
      <p:ext uri="{BB962C8B-B14F-4D97-AF65-F5344CB8AC3E}">
        <p14:creationId xmlns:p14="http://schemas.microsoft.com/office/powerpoint/2010/main" val="129780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71C4FAF-2EBB-5347-805B-31FC38F58B5E}" type="slidenum">
              <a:rPr lang="en-US"/>
              <a:pPr>
                <a:defRPr/>
              </a:pPr>
              <a:t>‹#›</a:t>
            </a:fld>
            <a:endParaRPr lang="en-US"/>
          </a:p>
        </p:txBody>
      </p:sp>
    </p:spTree>
    <p:extLst>
      <p:ext uri="{BB962C8B-B14F-4D97-AF65-F5344CB8AC3E}">
        <p14:creationId xmlns:p14="http://schemas.microsoft.com/office/powerpoint/2010/main" val="194606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1DCAE54F-0935-0641-BB64-CE5F56264FD0}" type="slidenum">
              <a:rPr lang="en-US"/>
              <a:pPr>
                <a:defRPr/>
              </a:pPr>
              <a:t>‹#›</a:t>
            </a:fld>
            <a:endParaRPr lang="en-US"/>
          </a:p>
        </p:txBody>
      </p:sp>
    </p:spTree>
    <p:extLst>
      <p:ext uri="{BB962C8B-B14F-4D97-AF65-F5344CB8AC3E}">
        <p14:creationId xmlns:p14="http://schemas.microsoft.com/office/powerpoint/2010/main" val="209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421303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15978AD-B4E6-2C49-BA28-877E50A04FC4}" type="slidenum">
              <a:rPr lang="en-US"/>
              <a:pPr>
                <a:defRPr/>
              </a:pPr>
              <a:t>‹#›</a:t>
            </a:fld>
            <a:endParaRPr lang="en-US"/>
          </a:p>
        </p:txBody>
      </p:sp>
    </p:spTree>
    <p:extLst>
      <p:ext uri="{BB962C8B-B14F-4D97-AF65-F5344CB8AC3E}">
        <p14:creationId xmlns:p14="http://schemas.microsoft.com/office/powerpoint/2010/main" val="101230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54114FD-C28F-B648-9935-7D4A92FE3048}" type="slidenum">
              <a:rPr lang="en-US"/>
              <a:pPr>
                <a:defRPr/>
              </a:pPr>
              <a:t>‹#›</a:t>
            </a:fld>
            <a:endParaRPr lang="en-US"/>
          </a:p>
        </p:txBody>
      </p:sp>
    </p:spTree>
    <p:extLst>
      <p:ext uri="{BB962C8B-B14F-4D97-AF65-F5344CB8AC3E}">
        <p14:creationId xmlns:p14="http://schemas.microsoft.com/office/powerpoint/2010/main" val="166033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91CE180-E251-7D46-8DD1-467173FBCFC6}" type="slidenum">
              <a:rPr lang="en-US"/>
              <a:pPr>
                <a:defRPr/>
              </a:pPr>
              <a:t>‹#›</a:t>
            </a:fld>
            <a:endParaRPr lang="en-US"/>
          </a:p>
        </p:txBody>
      </p:sp>
    </p:spTree>
    <p:extLst>
      <p:ext uri="{BB962C8B-B14F-4D97-AF65-F5344CB8AC3E}">
        <p14:creationId xmlns:p14="http://schemas.microsoft.com/office/powerpoint/2010/main" val="176706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AEF1A8EA-2DF4-F947-AE15-EAA19198CF66}" type="slidenum">
              <a:rPr lang="en-US"/>
              <a:pPr>
                <a:defRPr/>
              </a:pPr>
              <a:t>‹#›</a:t>
            </a:fld>
            <a:endParaRPr lang="en-US"/>
          </a:p>
        </p:txBody>
      </p:sp>
    </p:spTree>
    <p:extLst>
      <p:ext uri="{BB962C8B-B14F-4D97-AF65-F5344CB8AC3E}">
        <p14:creationId xmlns:p14="http://schemas.microsoft.com/office/powerpoint/2010/main" val="1165060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F164BD-FBC9-954F-9CE6-F84F449A03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73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AE11B3-8A7E-E543-8742-DE59669FE5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000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7E0103-8AF2-D748-84F4-AA000A61F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659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FF6E76-5FA3-9C4F-9EEB-FC2598046C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48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CD7827-2C49-4B40-B099-AE731D6195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3559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F2F67B-7CD6-5B43-87CB-8AABD87178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96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149848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6E1E11-E21B-6044-8289-9DC66151C2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8901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14EB2F-FF20-4749-BE65-44ECB27798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1845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592A64-B6FD-D845-8051-05A256276E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14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2D27A-6542-EA41-8CA4-47785FBD0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213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98902D-EEB6-3949-8D10-C607D76DF3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9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167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065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0872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288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41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648809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2130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764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252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966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706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474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1750-1F78-A54B-98D9-CC659E134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170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36EB0-CA4D-9F46-91A6-DCBDBE2AA9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7159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83D4AB-2994-AE42-909F-31183CDF85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896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C969B-0E8C-B54A-B40E-F6B4ED07E3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991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1871450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E8F617-5B14-374E-A36E-E92AC9FC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7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47B9FC-BDF6-C945-8556-1EC4F4AA7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807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848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777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61680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2320-3066-A947-9E8A-67D77DE24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672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9B89FB-7AED-364E-98E8-91DEF6C1F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66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36748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40955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1986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B863DB-AA51-1F4E-A1C9-E0365E6A4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0515F2C5-7FC1-5B4D-B1F6-E503196B5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4836004-CC55-2046-85D1-2522A2FB10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1428483"/>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93150"/>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71182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Bible Ac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a:extLst/>
        </p:spPr>
        <p:txBody>
          <a:bodyPr/>
          <a:lstStyle/>
          <a:p>
            <a:pPr eaLnBrk="1" hangingPunct="1">
              <a:defRPr/>
            </a:pPr>
            <a:r>
              <a:rPr lang="en-US" sz="6000" b="1" dirty="0" err="1">
                <a:effectLst>
                  <a:glow rad="190500">
                    <a:schemeClr val="bg1">
                      <a:alpha val="90000"/>
                    </a:schemeClr>
                  </a:glow>
                </a:effectLst>
                <a:latin typeface="Arial" charset="0"/>
                <a:ea typeface="ＭＳ Ｐゴシック" charset="0"/>
                <a:cs typeface="ＭＳ Ｐゴシック" charset="0"/>
              </a:rPr>
              <a:t>Mairuang</a:t>
            </a:r>
            <a:r>
              <a:rPr lang="en-US" sz="6000" b="1" dirty="0">
                <a:effectLst>
                  <a:glow rad="190500">
                    <a:schemeClr val="bg1">
                      <a:alpha val="90000"/>
                    </a:schemeClr>
                  </a:glow>
                </a:effectLst>
                <a:latin typeface="Arial" charset="0"/>
                <a:ea typeface="ＭＳ Ｐゴシック" charset="0"/>
                <a:cs typeface="ＭＳ Ｐゴシック" charset="0"/>
              </a:rPr>
              <a:t> </a:t>
            </a:r>
            <a:r>
              <a:rPr lang="en-US" sz="6000" b="1" dirty="0" err="1">
                <a:effectLst>
                  <a:glow rad="190500">
                    <a:schemeClr val="bg1">
                      <a:alpha val="90000"/>
                    </a:schemeClr>
                  </a:glow>
                </a:effectLst>
                <a:latin typeface="Arial" charset="0"/>
                <a:ea typeface="ＭＳ Ｐゴシック" charset="0"/>
                <a:cs typeface="ＭＳ Ｐゴシック" charset="0"/>
              </a:rPr>
              <a:t>ga</a:t>
            </a:r>
            <a:r>
              <a:rPr lang="en-US" sz="6000" b="1" dirty="0">
                <a:effectLst>
                  <a:glow rad="190500">
                    <a:schemeClr val="bg1">
                      <a:alpha val="90000"/>
                    </a:schemeClr>
                  </a:glow>
                </a:effectLst>
                <a:latin typeface="Arial" charset="0"/>
                <a:ea typeface="ＭＳ Ｐゴシック" charset="0"/>
                <a:cs typeface="ＭＳ Ｐゴシック" charset="0"/>
              </a:rPr>
              <a:t> </a:t>
            </a:r>
            <a:r>
              <a:rPr lang="en-US" sz="6000" b="1" dirty="0" err="1">
                <a:effectLst>
                  <a:glow rad="190500">
                    <a:schemeClr val="bg1">
                      <a:alpha val="90000"/>
                    </a:schemeClr>
                  </a:glow>
                </a:effectLst>
                <a:latin typeface="Arial" charset="0"/>
                <a:ea typeface="ＭＳ Ｐゴシック" charset="0"/>
                <a:cs typeface="ＭＳ Ｐゴシック" charset="0"/>
              </a:rPr>
              <a:t>Kawicham</a:t>
            </a:r>
            <a:r>
              <a:rPr lang="en-US" sz="6000" b="1" dirty="0">
                <a:effectLst>
                  <a:glow rad="190500">
                    <a:schemeClr val="bg1">
                      <a:alpha val="90000"/>
                    </a:schemeClr>
                  </a:glow>
                </a:effectLst>
                <a:latin typeface="Arial" charset="0"/>
                <a:ea typeface="ＭＳ Ｐゴシック" charset="0"/>
                <a:cs typeface="ＭＳ Ｐゴシック" charset="0"/>
              </a:rPr>
              <a:t> </a:t>
            </a:r>
            <a:r>
              <a:rPr lang="en-US" sz="6000" b="1" dirty="0" err="1">
                <a:effectLst>
                  <a:glow rad="190500">
                    <a:schemeClr val="bg1">
                      <a:alpha val="90000"/>
                    </a:schemeClr>
                  </a:glow>
                </a:effectLst>
                <a:latin typeface="Arial" charset="0"/>
                <a:ea typeface="ＭＳ Ｐゴシック" charset="0"/>
                <a:cs typeface="ＭＳ Ｐゴシック" charset="0"/>
              </a:rPr>
              <a:t>Kenbo</a:t>
            </a:r>
            <a:endParaRPr lang="en-US" sz="6000" b="1" dirty="0">
              <a:effectLst>
                <a:glow rad="190500">
                  <a:schemeClr val="bg1">
                    <a:alpha val="90000"/>
                  </a:schemeClr>
                </a:glow>
              </a:effectLst>
              <a:latin typeface="Arial" charset="0"/>
              <a:ea typeface="ＭＳ Ｐゴシック" charset="0"/>
              <a:cs typeface="ＭＳ Ｐゴシック" charset="0"/>
            </a:endParaRPr>
          </a:p>
        </p:txBody>
      </p:sp>
      <p:sp>
        <p:nvSpPr>
          <p:cNvPr id="38915" name="Rectangle 3"/>
          <p:cNvSpPr>
            <a:spLocks noGrp="1" noChangeArrowheads="1"/>
          </p:cNvSpPr>
          <p:nvPr>
            <p:ph type="subTitle" idx="1"/>
          </p:nvPr>
        </p:nvSpPr>
        <p:spPr>
          <a:xfrm>
            <a:off x="1276028" y="3810000"/>
            <a:ext cx="6477000" cy="2362200"/>
          </a:xfrm>
          <a:extLst/>
        </p:spPr>
        <p:txBody>
          <a:bodyPr/>
          <a:lstStyle/>
          <a:p>
            <a:pPr eaLnBrk="1" hangingPunct="1">
              <a:defRPr/>
            </a:pPr>
            <a:r>
              <a:rPr lang="en-US" b="1" i="1" dirty="0" err="1">
                <a:effectLst>
                  <a:glow rad="190500">
                    <a:schemeClr val="bg1">
                      <a:alpha val="90000"/>
                    </a:schemeClr>
                  </a:glow>
                </a:effectLst>
                <a:latin typeface="Arial" charset="0"/>
                <a:ea typeface="ＭＳ Ｐゴシック" charset="0"/>
                <a:cs typeface="ＭＳ Ｐゴシック" charset="0"/>
              </a:rPr>
              <a:t>Ndetiuja</a:t>
            </a:r>
            <a:r>
              <a:rPr lang="en-US" b="1" i="1" dirty="0">
                <a:effectLst>
                  <a:glow rad="190500">
                    <a:schemeClr val="bg1">
                      <a:alpha val="90000"/>
                    </a:schemeClr>
                  </a:glow>
                </a:effectLst>
                <a:latin typeface="Arial" charset="0"/>
                <a:ea typeface="ＭＳ Ｐゴシック" charset="0"/>
                <a:cs typeface="ＭＳ Ｐゴシック" charset="0"/>
              </a:rPr>
              <a:t> </a:t>
            </a:r>
            <a:r>
              <a:rPr lang="en-US" b="1" i="1" dirty="0" err="1">
                <a:effectLst>
                  <a:glow rad="190500">
                    <a:schemeClr val="bg1">
                      <a:alpha val="90000"/>
                    </a:schemeClr>
                  </a:glow>
                </a:effectLst>
                <a:latin typeface="Arial" charset="0"/>
                <a:ea typeface="ＭＳ Ｐゴシック" charset="0"/>
                <a:cs typeface="ＭＳ Ｐゴシック" charset="0"/>
              </a:rPr>
              <a:t>Tingwang</a:t>
            </a:r>
            <a:r>
              <a:rPr lang="en-US" b="1" i="1" dirty="0">
                <a:effectLst>
                  <a:glow rad="190500">
                    <a:schemeClr val="bg1">
                      <a:alpha val="90000"/>
                    </a:schemeClr>
                  </a:glow>
                </a:effectLst>
                <a:latin typeface="Arial" charset="0"/>
                <a:ea typeface="ＭＳ Ｐゴシック" charset="0"/>
                <a:cs typeface="ＭＳ Ｐゴシック" charset="0"/>
              </a:rPr>
              <a:t> </a:t>
            </a:r>
            <a:r>
              <a:rPr lang="en-US" b="1" i="1" dirty="0" err="1">
                <a:effectLst>
                  <a:glow rad="190500">
                    <a:schemeClr val="bg1">
                      <a:alpha val="90000"/>
                    </a:schemeClr>
                  </a:glow>
                </a:effectLst>
                <a:latin typeface="Arial" charset="0"/>
                <a:ea typeface="ＭＳ Ｐゴシック" charset="0"/>
                <a:cs typeface="ＭＳ Ｐゴシック" charset="0"/>
              </a:rPr>
              <a:t>ladkeng</a:t>
            </a:r>
            <a:r>
              <a:rPr lang="en-US" b="1" i="1" dirty="0">
                <a:effectLst>
                  <a:glow rad="190500">
                    <a:schemeClr val="bg1">
                      <a:alpha val="90000"/>
                    </a:schemeClr>
                  </a:glow>
                </a:effectLst>
                <a:latin typeface="Arial" charset="0"/>
                <a:ea typeface="ＭＳ Ｐゴシック" charset="0"/>
                <a:cs typeface="ＭＳ Ｐゴシック" charset="0"/>
              </a:rPr>
              <a:t> </a:t>
            </a:r>
            <a:r>
              <a:rPr lang="en-US" b="1" i="1" dirty="0" err="1">
                <a:effectLst>
                  <a:glow rad="190500">
                    <a:schemeClr val="bg1">
                      <a:alpha val="90000"/>
                    </a:schemeClr>
                  </a:glow>
                </a:effectLst>
                <a:latin typeface="Arial" charset="0"/>
                <a:ea typeface="ＭＳ Ｐゴシック" charset="0"/>
                <a:cs typeface="ＭＳ Ｐゴシック" charset="0"/>
              </a:rPr>
              <a:t>kenmatan</a:t>
            </a:r>
            <a:r>
              <a:rPr lang="en-US" b="1" i="1" dirty="0">
                <a:effectLst>
                  <a:glow rad="190500">
                    <a:schemeClr val="bg1">
                      <a:alpha val="90000"/>
                    </a:schemeClr>
                  </a:glow>
                </a:effectLst>
                <a:latin typeface="Arial" charset="0"/>
                <a:ea typeface="ＭＳ Ｐゴシック" charset="0"/>
                <a:cs typeface="ＭＳ Ｐゴシック" charset="0"/>
              </a:rPr>
              <a:t> pad ra </a:t>
            </a:r>
            <a:r>
              <a:rPr lang="en-US" b="1" i="1" dirty="0" err="1">
                <a:effectLst>
                  <a:glow rad="190500">
                    <a:schemeClr val="bg1">
                      <a:alpha val="90000"/>
                    </a:schemeClr>
                  </a:glow>
                </a:effectLst>
                <a:latin typeface="Arial" charset="0"/>
                <a:ea typeface="ＭＳ Ｐゴシック" charset="0"/>
                <a:cs typeface="ＭＳ Ｐゴシック" charset="0"/>
              </a:rPr>
              <a:t>chiu</a:t>
            </a:r>
            <a:r>
              <a:rPr lang="en-US" b="1" i="1" dirty="0">
                <a:effectLst>
                  <a:glow rad="190500">
                    <a:schemeClr val="bg1">
                      <a:alpha val="90000"/>
                    </a:schemeClr>
                  </a:glow>
                </a:effectLst>
                <a:latin typeface="Arial" charset="0"/>
                <a:ea typeface="ＭＳ Ｐゴシック" charset="0"/>
                <a:cs typeface="ＭＳ Ｐゴシック" charset="0"/>
              </a:rPr>
              <a:t> </a:t>
            </a:r>
            <a:r>
              <a:rPr lang="en-US" b="1" i="1" dirty="0" err="1">
                <a:effectLst>
                  <a:glow rad="190500">
                    <a:schemeClr val="bg1">
                      <a:alpha val="90000"/>
                    </a:schemeClr>
                  </a:glow>
                </a:effectLst>
                <a:latin typeface="Arial" charset="0"/>
                <a:ea typeface="ＭＳ Ｐゴシック" charset="0"/>
                <a:cs typeface="ＭＳ Ｐゴシック" charset="0"/>
              </a:rPr>
              <a:t>mainiu</a:t>
            </a:r>
            <a:r>
              <a:rPr lang="en-US" b="1" i="1" dirty="0">
                <a:effectLst>
                  <a:glow rad="190500">
                    <a:schemeClr val="bg1">
                      <a:alpha val="90000"/>
                    </a:schemeClr>
                  </a:glow>
                </a:effectLst>
                <a:latin typeface="Arial" charset="0"/>
                <a:ea typeface="ＭＳ Ｐゴシック" charset="0"/>
                <a:cs typeface="ＭＳ Ｐゴシック" charset="0"/>
              </a:rPr>
              <a:t> </a:t>
            </a:r>
            <a:r>
              <a:rPr lang="en-US" b="1" i="1" dirty="0" err="1">
                <a:effectLst>
                  <a:glow rad="190500">
                    <a:schemeClr val="bg1">
                      <a:alpha val="90000"/>
                    </a:schemeClr>
                  </a:glow>
                </a:effectLst>
                <a:latin typeface="Arial" charset="0"/>
                <a:ea typeface="ＭＳ Ｐゴシック" charset="0"/>
                <a:cs typeface="ＭＳ Ｐゴシック" charset="0"/>
              </a:rPr>
              <a:t>chiumuisui</a:t>
            </a:r>
            <a:r>
              <a:rPr lang="en-US" b="1" i="1" dirty="0">
                <a:effectLst>
                  <a:glow rad="190500">
                    <a:schemeClr val="bg1">
                      <a:alpha val="90000"/>
                    </a:schemeClr>
                  </a:glow>
                </a:effectLst>
                <a:latin typeface="Arial" charset="0"/>
                <a:ea typeface="ＭＳ Ｐゴシック" charset="0"/>
                <a:cs typeface="ＭＳ Ｐゴシック" charset="0"/>
              </a:rPr>
              <a:t> </a:t>
            </a:r>
            <a:r>
              <a:rPr lang="en-US" b="1" i="1" dirty="0" err="1">
                <a:effectLst>
                  <a:glow rad="190500">
                    <a:schemeClr val="bg1">
                      <a:alpha val="90000"/>
                    </a:schemeClr>
                  </a:glow>
                </a:effectLst>
                <a:latin typeface="Arial" charset="0"/>
                <a:ea typeface="ＭＳ Ｐゴシック" charset="0"/>
                <a:cs typeface="ＭＳ Ｐゴシック" charset="0"/>
              </a:rPr>
              <a:t>lu</a:t>
            </a:r>
            <a:r>
              <a:rPr lang="en-US" b="1" i="1" dirty="0">
                <a:effectLst>
                  <a:glow rad="190500">
                    <a:schemeClr val="bg1">
                      <a:alpha val="90000"/>
                    </a:schemeClr>
                  </a:glow>
                </a:effectLst>
                <a:latin typeface="Arial" charset="0"/>
                <a:ea typeface="ＭＳ Ｐゴシック" charset="0"/>
                <a:cs typeface="ＭＳ Ｐゴシック" charset="0"/>
              </a:rPr>
              <a:t> ra </a:t>
            </a:r>
            <a:r>
              <a:rPr lang="en-US" b="1" i="1" dirty="0" err="1">
                <a:effectLst>
                  <a:glow rad="190500">
                    <a:schemeClr val="bg1">
                      <a:alpha val="90000"/>
                    </a:schemeClr>
                  </a:glow>
                </a:effectLst>
                <a:latin typeface="Arial" charset="0"/>
                <a:ea typeface="ＭＳ Ｐゴシック" charset="0"/>
                <a:cs typeface="ＭＳ Ｐゴシック" charset="0"/>
              </a:rPr>
              <a:t>leng</a:t>
            </a:r>
            <a:r>
              <a:rPr lang="en-US" b="1" i="1" dirty="0">
                <a:effectLst>
                  <a:glow rad="190500">
                    <a:schemeClr val="bg1">
                      <a:alpha val="90000"/>
                    </a:schemeClr>
                  </a:glow>
                </a:effectLst>
                <a:latin typeface="Arial" charset="0"/>
                <a:ea typeface="ＭＳ Ｐゴシック" charset="0"/>
                <a:cs typeface="ＭＳ Ｐゴシック" charset="0"/>
              </a:rPr>
              <a:t>!</a:t>
            </a:r>
          </a:p>
        </p:txBody>
      </p:sp>
      <p:sp>
        <p:nvSpPr>
          <p:cNvPr id="8" name="Text Box 5"/>
          <p:cNvSpPr txBox="1">
            <a:spLocks noChangeArrowheads="1"/>
          </p:cNvSpPr>
          <p:nvPr/>
        </p:nvSpPr>
        <p:spPr bwMode="auto">
          <a:xfrm>
            <a:off x="1539888" y="6096000"/>
            <a:ext cx="5949280" cy="70788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eaLnBrk="1" fontAlgn="auto" hangingPunct="1">
              <a:spcBef>
                <a:spcPts val="0"/>
              </a:spcBef>
              <a:spcAft>
                <a:spcPts val="0"/>
              </a:spcAft>
              <a:defRPr/>
            </a:pPr>
            <a:r>
              <a:rPr lang="en-US" sz="2000" b="1" kern="0" dirty="0">
                <a:solidFill>
                  <a:srgbClr val="000000"/>
                </a:solidFill>
                <a:effectLst>
                  <a:glow rad="190500">
                    <a:schemeClr val="bg1">
                      <a:alpha val="90000"/>
                    </a:schemeClr>
                  </a:glow>
                </a:effectLst>
                <a:latin typeface="Arial"/>
                <a:ea typeface="ＭＳ Ｐゴシック" charset="-128"/>
                <a:cs typeface="Arial"/>
              </a:rPr>
              <a:t>Dr. Rick Griffith, Singapore Bible College</a:t>
            </a:r>
          </a:p>
          <a:p>
            <a:pPr algn="ctr" eaLnBrk="1" fontAlgn="auto" hangingPunct="1">
              <a:spcBef>
                <a:spcPts val="0"/>
              </a:spcBef>
              <a:spcAft>
                <a:spcPts val="0"/>
              </a:spcAft>
              <a:defRPr/>
            </a:pPr>
            <a:r>
              <a:rPr lang="en-US" sz="2000" b="1" kern="0" dirty="0" err="1">
                <a:solidFill>
                  <a:srgbClr val="000000"/>
                </a:solidFill>
                <a:effectLst>
                  <a:glow rad="190500">
                    <a:schemeClr val="bg1">
                      <a:alpha val="90000"/>
                    </a:schemeClr>
                  </a:glow>
                </a:effectLst>
                <a:latin typeface="Arial"/>
                <a:ea typeface="ＭＳ Ｐゴシック" charset="-128"/>
                <a:cs typeface="Arial"/>
              </a:rPr>
              <a:t>BibleStudyDownloads.org</a:t>
            </a:r>
            <a:endParaRPr lang="en-US" sz="2000" b="1" kern="0" dirty="0">
              <a:solidFill>
                <a:srgbClr val="000000"/>
              </a:solidFill>
              <a:effectLst>
                <a:glow rad="190500">
                  <a:schemeClr val="bg1">
                    <a:alpha val="90000"/>
                  </a:schemeClr>
                </a:glow>
              </a:effectLst>
              <a:latin typeface="Arial"/>
              <a:ea typeface="ＭＳ Ｐゴシック" charset="-128"/>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a:extLst/>
        </p:spPr>
        <p:txBody>
          <a:bodyPr/>
          <a:lstStyle/>
          <a:p>
            <a:pPr eaLnBrk="1" hangingPunct="1">
              <a:defRPr/>
            </a:pPr>
            <a:r>
              <a:rPr lang="en-US" sz="2800" b="1" dirty="0">
                <a:solidFill>
                  <a:srgbClr val="FFFFFF"/>
                </a:solidFill>
                <a:effectLst>
                  <a:glow rad="139700">
                    <a:schemeClr val="tx1"/>
                  </a:glow>
                </a:effectLst>
                <a:latin typeface="Arial" charset="0"/>
                <a:ea typeface="ＭＳ Ｐゴシック" charset="0"/>
                <a:cs typeface="Arial" charset="0"/>
              </a:rPr>
              <a:t>D. </a:t>
            </a:r>
            <a:r>
              <a:rPr lang="en-US" sz="2800" b="1" dirty="0" err="1">
                <a:solidFill>
                  <a:srgbClr val="FFFFFF"/>
                </a:solidFill>
                <a:effectLst>
                  <a:glow rad="139700">
                    <a:schemeClr val="tx1"/>
                  </a:glow>
                </a:effectLst>
                <a:latin typeface="Arial" charset="0"/>
                <a:ea typeface="ＭＳ Ｐゴシック" charset="0"/>
                <a:cs typeface="Arial" charset="0"/>
              </a:rPr>
              <a:t>Aliu</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niu</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si</a:t>
            </a:r>
            <a:r>
              <a:rPr lang="en-US" sz="2800" b="1" dirty="0">
                <a:solidFill>
                  <a:srgbClr val="FFFFFF"/>
                </a:solidFill>
                <a:effectLst>
                  <a:glow rad="139700">
                    <a:schemeClr val="tx1"/>
                  </a:glow>
                </a:effectLst>
                <a:latin typeface="Arial" charset="0"/>
                <a:ea typeface="ＭＳ Ｐゴシック" charset="0"/>
                <a:cs typeface="Arial" charset="0"/>
              </a:rPr>
              <a:t> ra </a:t>
            </a:r>
            <a:r>
              <a:rPr lang="en-US" sz="2800" b="1" dirty="0" err="1">
                <a:solidFill>
                  <a:srgbClr val="FFFFFF"/>
                </a:solidFill>
                <a:effectLst>
                  <a:glow rad="139700">
                    <a:schemeClr val="tx1"/>
                  </a:glow>
                </a:effectLst>
                <a:latin typeface="Arial" charset="0"/>
                <a:ea typeface="ＭＳ Ｐゴシック" charset="0"/>
                <a:cs typeface="Arial" charset="0"/>
              </a:rPr>
              <a:t>pagu</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racham</a:t>
            </a:r>
            <a:r>
              <a:rPr lang="en-US" sz="2800" b="1" dirty="0">
                <a:solidFill>
                  <a:srgbClr val="FFFFFF"/>
                </a:solidFill>
                <a:effectLst>
                  <a:glow rad="139700">
                    <a:schemeClr val="tx1"/>
                  </a:glow>
                </a:effectLst>
                <a:latin typeface="Arial" charset="0"/>
                <a:ea typeface="ＭＳ Ｐゴシック" charset="0"/>
                <a:cs typeface="Arial" charset="0"/>
              </a:rPr>
              <a:t> se </a:t>
            </a:r>
            <a:r>
              <a:rPr lang="en-US" sz="2800" b="1" dirty="0" err="1">
                <a:solidFill>
                  <a:srgbClr val="FFFFFF"/>
                </a:solidFill>
                <a:effectLst>
                  <a:glow rad="139700">
                    <a:schemeClr val="tx1"/>
                  </a:glow>
                </a:effectLst>
                <a:latin typeface="Arial" charset="0"/>
                <a:ea typeface="ＭＳ Ｐゴシック" charset="0"/>
                <a:cs typeface="Arial" charset="0"/>
              </a:rPr>
              <a:t>sikhai</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makbo</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chiu</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ariakbam</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tu</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siraleng</a:t>
            </a:r>
            <a:r>
              <a:rPr lang="en-US" sz="2800" b="1" dirty="0">
                <a:solidFill>
                  <a:srgbClr val="FFFFFF"/>
                </a:solidFill>
                <a:effectLst>
                  <a:glow rad="139700">
                    <a:schemeClr val="tx1"/>
                  </a:glow>
                </a:effectLst>
                <a:latin typeface="Arial" charset="0"/>
                <a:ea typeface="ＭＳ Ｐゴシック" charset="0"/>
                <a:cs typeface="Arial" charset="0"/>
              </a:rPr>
              <a:t> (e.g., </a:t>
            </a:r>
            <a:r>
              <a:rPr lang="en-US" sz="2800" b="1" dirty="0" err="1">
                <a:solidFill>
                  <a:srgbClr val="FFFFFF"/>
                </a:solidFill>
                <a:effectLst>
                  <a:glow rad="139700">
                    <a:schemeClr val="tx1"/>
                  </a:glow>
                </a:effectLst>
                <a:latin typeface="Arial" charset="0"/>
                <a:ea typeface="ＭＳ Ｐゴシック" charset="0"/>
                <a:cs typeface="Arial" charset="0"/>
              </a:rPr>
              <a:t>pimak</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bo</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pagu</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wanjeng</a:t>
            </a:r>
            <a:r>
              <a:rPr lang="en-US" sz="2800" b="1" dirty="0">
                <a:solidFill>
                  <a:srgbClr val="FFFFFF"/>
                </a:solidFill>
                <a:effectLst>
                  <a:glow rad="139700">
                    <a:schemeClr val="tx1"/>
                  </a:glow>
                </a:effectLst>
                <a:latin typeface="Arial" charset="0"/>
                <a:ea typeface="ＭＳ Ｐゴシック" charset="0"/>
                <a:cs typeface="Arial" charset="0"/>
              </a:rPr>
              <a:t> </a:t>
            </a:r>
            <a:r>
              <a:rPr lang="en-US" sz="2800" b="1" dirty="0" err="1">
                <a:solidFill>
                  <a:srgbClr val="FFFFFF"/>
                </a:solidFill>
                <a:effectLst>
                  <a:glow rad="139700">
                    <a:schemeClr val="tx1"/>
                  </a:glow>
                </a:effectLst>
                <a:latin typeface="Arial" charset="0"/>
                <a:ea typeface="ＭＳ Ｐゴシック" charset="0"/>
                <a:cs typeface="Arial" charset="0"/>
              </a:rPr>
              <a:t>ariak</a:t>
            </a:r>
            <a:r>
              <a:rPr lang="en-US" sz="2800" b="1" dirty="0">
                <a:solidFill>
                  <a:srgbClr val="FFFFFF"/>
                </a:solidFill>
                <a:effectLst>
                  <a:glow rad="139700">
                    <a:schemeClr val="tx1"/>
                  </a:glow>
                </a:effectLst>
                <a:latin typeface="Arial" charset="0"/>
                <a:ea typeface="ＭＳ Ｐゴシック" charset="0"/>
                <a:cs typeface="Arial" charset="0"/>
              </a:rPr>
              <a:t> para </a:t>
            </a:r>
            <a:r>
              <a:rPr lang="en-US" sz="2800" b="1" dirty="0" err="1">
                <a:solidFill>
                  <a:srgbClr val="FFFFFF"/>
                </a:solidFill>
                <a:effectLst>
                  <a:glow rad="139700">
                    <a:schemeClr val="tx1"/>
                  </a:glow>
                </a:effectLst>
                <a:latin typeface="Arial" charset="0"/>
                <a:ea typeface="ＭＳ Ｐゴシック" charset="0"/>
                <a:cs typeface="Arial" charset="0"/>
              </a:rPr>
              <a:t>Tienkam</a:t>
            </a:r>
            <a:r>
              <a:rPr lang="en-US" sz="2800" b="1" dirty="0">
                <a:solidFill>
                  <a:srgbClr val="FFFFFF"/>
                </a:solidFill>
                <a:effectLst>
                  <a:glow rad="139700">
                    <a:schemeClr val="tx1"/>
                  </a:glow>
                </a:effectLst>
                <a:latin typeface="Arial" charset="0"/>
                <a:ea typeface="ＭＳ Ｐゴシック" charset="0"/>
                <a:cs typeface="Arial" charset="0"/>
              </a:rPr>
              <a:t> 14:21).</a:t>
            </a:r>
          </a:p>
        </p:txBody>
      </p:sp>
      <p:sp>
        <p:nvSpPr>
          <p:cNvPr id="229380" name="Text Box 4"/>
          <p:cNvSpPr txBox="1">
            <a:spLocks noChangeArrowheads="1"/>
          </p:cNvSpPr>
          <p:nvPr/>
        </p:nvSpPr>
        <p:spPr bwMode="auto">
          <a:xfrm>
            <a:off x="159951" y="5154613"/>
            <a:ext cx="8824099" cy="139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800" b="1" dirty="0">
                <a:solidFill>
                  <a:srgbClr val="FFFFFF"/>
                </a:solidFill>
                <a:effectLst>
                  <a:glow rad="139700">
                    <a:schemeClr val="tx1"/>
                  </a:glow>
                </a:effectLst>
                <a:cs typeface="Arial" charset="0"/>
              </a:rPr>
              <a:t>Chiu </a:t>
            </a:r>
            <a:r>
              <a:rPr lang="en-US" sz="2800" b="1" dirty="0" err="1">
                <a:solidFill>
                  <a:srgbClr val="FFFFFF"/>
                </a:solidFill>
                <a:effectLst>
                  <a:glow rad="139700">
                    <a:schemeClr val="tx1"/>
                  </a:glow>
                </a:effectLst>
                <a:cs typeface="Arial" charset="0"/>
              </a:rPr>
              <a:t>pagu</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racham</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wanjeng</a:t>
            </a:r>
            <a:r>
              <a:rPr lang="en-US" sz="2800" b="1" dirty="0">
                <a:solidFill>
                  <a:srgbClr val="FFFFFF"/>
                </a:solidFill>
                <a:effectLst>
                  <a:glow rad="139700">
                    <a:schemeClr val="tx1"/>
                  </a:glow>
                </a:effectLst>
                <a:cs typeface="Arial" charset="0"/>
              </a:rPr>
              <a:t> se </a:t>
            </a:r>
            <a:r>
              <a:rPr lang="en-US" sz="2800" b="1" dirty="0" err="1">
                <a:solidFill>
                  <a:srgbClr val="FFFFFF"/>
                </a:solidFill>
                <a:effectLst>
                  <a:glow rad="139700">
                    <a:schemeClr val="tx1"/>
                  </a:glow>
                </a:effectLst>
                <a:cs typeface="Arial" charset="0"/>
              </a:rPr>
              <a:t>pisikhai</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bo</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wibo</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ariak</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pabam</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nang</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niu</a:t>
            </a:r>
            <a:r>
              <a:rPr lang="en-US" sz="2800" b="1" dirty="0">
                <a:solidFill>
                  <a:srgbClr val="FFFFFF"/>
                </a:solidFill>
                <a:effectLst>
                  <a:glow rad="139700">
                    <a:schemeClr val="tx1"/>
                  </a:glow>
                </a:effectLst>
                <a:cs typeface="Arial" charset="0"/>
              </a:rPr>
              <a:t> din </a:t>
            </a:r>
            <a:r>
              <a:rPr lang="en-US" sz="2800" b="1" dirty="0" err="1">
                <a:solidFill>
                  <a:srgbClr val="FFFFFF"/>
                </a:solidFill>
                <a:effectLst>
                  <a:glow rad="139700">
                    <a:schemeClr val="tx1"/>
                  </a:glow>
                </a:effectLst>
                <a:cs typeface="Arial" charset="0"/>
              </a:rPr>
              <a:t>makha</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suon</a:t>
            </a:r>
            <a:r>
              <a:rPr lang="en-US" sz="2800" b="1" dirty="0">
                <a:solidFill>
                  <a:srgbClr val="FFFFFF"/>
                </a:solidFill>
                <a:effectLst>
                  <a:glow rad="139700">
                    <a:schemeClr val="tx1"/>
                  </a:glow>
                </a:effectLst>
                <a:cs typeface="Arial" charset="0"/>
              </a:rPr>
              <a:t> </a:t>
            </a:r>
            <a:r>
              <a:rPr lang="en-US" sz="2800" b="1" dirty="0" err="1">
                <a:solidFill>
                  <a:srgbClr val="FFFFFF"/>
                </a:solidFill>
                <a:effectLst>
                  <a:glow rad="139700">
                    <a:schemeClr val="tx1"/>
                  </a:glow>
                </a:effectLst>
                <a:cs typeface="Arial" charset="0"/>
              </a:rPr>
              <a:t>ga</a:t>
            </a:r>
            <a:endParaRPr lang="en-US" sz="4000" b="1" dirty="0">
              <a:solidFill>
                <a:srgbClr val="FFFFFF"/>
              </a:solidFill>
              <a:effectLst>
                <a:glow rad="139700">
                  <a:schemeClr val="tx1"/>
                </a:glow>
              </a:effectLst>
              <a:cs typeface="Arial" charset="0"/>
            </a:endParaRP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a:solidFill>
                  <a:srgbClr val="FFFFFF"/>
                </a:solidFill>
                <a:effectLst>
                  <a:glow rad="139700">
                    <a:schemeClr val="tx1"/>
                  </a:glow>
                </a:effectLst>
                <a:cs typeface="Arial" charset="0"/>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2"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err="1">
                <a:solidFill>
                  <a:schemeClr val="bg1"/>
                </a:solidFill>
                <a:latin typeface="Trajan" charset="0"/>
              </a:rPr>
              <a:t>chiu</a:t>
            </a:r>
            <a:r>
              <a:rPr lang="en-US" sz="3200" dirty="0">
                <a:solidFill>
                  <a:schemeClr val="bg1"/>
                </a:solidFill>
                <a:latin typeface="Trajan" charset="0"/>
              </a:rPr>
              <a:t> Paul </a:t>
            </a:r>
            <a:r>
              <a:rPr lang="en-US" sz="3200" dirty="0" err="1">
                <a:solidFill>
                  <a:schemeClr val="bg1"/>
                </a:solidFill>
                <a:latin typeface="Trajan" charset="0"/>
              </a:rPr>
              <a:t>khatdi</a:t>
            </a:r>
            <a:r>
              <a:rPr lang="en-US" sz="3200" dirty="0">
                <a:solidFill>
                  <a:schemeClr val="bg1"/>
                </a:solidFill>
                <a:latin typeface="Trajan" charset="0"/>
              </a:rPr>
              <a:t> Barnabas (</a:t>
            </a:r>
            <a:r>
              <a:rPr lang="en-US" sz="3200" dirty="0" err="1">
                <a:solidFill>
                  <a:schemeClr val="bg1"/>
                </a:solidFill>
                <a:latin typeface="Trajan" charset="0"/>
              </a:rPr>
              <a:t>Tienkam</a:t>
            </a:r>
            <a:r>
              <a:rPr lang="en-US" sz="3200" dirty="0">
                <a:solidFill>
                  <a:schemeClr val="bg1"/>
                </a:solidFill>
                <a:latin typeface="Trajan" charset="0"/>
              </a:rPr>
              <a:t> 13–14)</a:t>
            </a: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en-US" sz="3200" dirty="0" err="1">
                <a:solidFill>
                  <a:schemeClr val="bg1"/>
                </a:solidFill>
                <a:cs typeface="+mj-cs"/>
              </a:rPr>
              <a:t>Karaibo</a:t>
            </a:r>
            <a:r>
              <a:rPr lang="en-US" sz="3200" dirty="0">
                <a:solidFill>
                  <a:schemeClr val="bg1"/>
                </a:solidFill>
                <a:cs typeface="+mj-cs"/>
              </a:rPr>
              <a:t> </a:t>
            </a:r>
            <a:r>
              <a:rPr lang="en-US" sz="3200" dirty="0" err="1">
                <a:solidFill>
                  <a:schemeClr val="bg1"/>
                </a:solidFill>
                <a:cs typeface="+mj-cs"/>
              </a:rPr>
              <a:t>Tingwang</a:t>
            </a:r>
            <a:r>
              <a:rPr lang="en-US" sz="3200" dirty="0">
                <a:solidFill>
                  <a:schemeClr val="bg1"/>
                </a:solidFill>
                <a:cs typeface="+mj-cs"/>
              </a:rPr>
              <a:t> </a:t>
            </a:r>
            <a:r>
              <a:rPr lang="en-US" sz="3200" dirty="0" err="1">
                <a:solidFill>
                  <a:schemeClr val="bg1"/>
                </a:solidFill>
                <a:cs typeface="+mj-cs"/>
              </a:rPr>
              <a:t>ladlang</a:t>
            </a:r>
            <a:r>
              <a:rPr lang="en-US" sz="3200" dirty="0">
                <a:solidFill>
                  <a:schemeClr val="bg1"/>
                </a:solidFill>
                <a:cs typeface="+mj-cs"/>
              </a:rPr>
              <a:t> </a:t>
            </a:r>
            <a:r>
              <a:rPr lang="en-US" sz="3200" dirty="0" err="1">
                <a:solidFill>
                  <a:schemeClr val="bg1"/>
                </a:solidFill>
                <a:cs typeface="+mj-cs"/>
              </a:rPr>
              <a:t>tadbo</a:t>
            </a:r>
            <a:r>
              <a:rPr lang="en-US" sz="3200" dirty="0">
                <a:solidFill>
                  <a:schemeClr val="bg1"/>
                </a:solidFill>
                <a:cs typeface="+mj-cs"/>
              </a:rPr>
              <a:t> </a:t>
            </a:r>
            <a:r>
              <a:rPr lang="en-US" sz="3200" dirty="0" err="1">
                <a:solidFill>
                  <a:schemeClr val="bg1"/>
                </a:solidFill>
                <a:cs typeface="+mj-cs"/>
              </a:rPr>
              <a:t>npui</a:t>
            </a:r>
            <a:endParaRPr lang="en-US" sz="3200" dirty="0">
              <a:solidFill>
                <a:schemeClr val="bg1"/>
              </a:solidFill>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925513" y="0"/>
            <a:ext cx="7239000" cy="2286000"/>
          </a:xfrm>
        </p:spPr>
        <p:txBody>
          <a:bodyPr/>
          <a:lstStyle/>
          <a:p>
            <a:pPr eaLnBrk="1" hangingPunct="1"/>
            <a:r>
              <a:rPr lang="en-US" sz="3200" b="1" dirty="0">
                <a:latin typeface="Arial" charset="0"/>
                <a:ea typeface="ＭＳ Ｐゴシック" charset="0"/>
                <a:cs typeface="Arial" charset="0"/>
              </a:rPr>
              <a:t>E.	</a:t>
            </a:r>
            <a:r>
              <a:rPr lang="en-US" sz="3200" b="1" dirty="0" err="1">
                <a:latin typeface="Arial" charset="0"/>
                <a:ea typeface="ＭＳ Ｐゴシック" charset="0"/>
                <a:cs typeface="Arial" charset="0"/>
              </a:rPr>
              <a:t>Kungbo</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ladkeng</a:t>
            </a:r>
            <a:r>
              <a:rPr lang="en-US" sz="3200" b="1" dirty="0">
                <a:latin typeface="Arial" charset="0"/>
                <a:ea typeface="ＭＳ Ｐゴシック" charset="0"/>
                <a:cs typeface="Arial" charset="0"/>
              </a:rPr>
              <a:t> se </a:t>
            </a:r>
            <a:r>
              <a:rPr lang="en-US" sz="3200" b="1" dirty="0" err="1">
                <a:latin typeface="Arial" charset="0"/>
                <a:ea typeface="ＭＳ Ｐゴシック" charset="0"/>
                <a:cs typeface="Arial" charset="0"/>
              </a:rPr>
              <a:t>pakak</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gara</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dinmaji</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makbo</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ndekam</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jiulo</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sai</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kadin</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mui</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makbo</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jeng</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gasu</a:t>
            </a:r>
            <a:r>
              <a:rPr lang="en-US" sz="3200" b="1" dirty="0">
                <a:latin typeface="Arial" charset="0"/>
                <a:ea typeface="ＭＳ Ｐゴシック" charset="0"/>
                <a:cs typeface="Arial" charset="0"/>
              </a:rPr>
              <a:t>-e</a:t>
            </a:r>
          </a:p>
        </p:txBody>
      </p:sp>
      <p:sp>
        <p:nvSpPr>
          <p:cNvPr id="72706"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7270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pic>
        <p:nvPicPr>
          <p:cNvPr id="7270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20938" y="4016375"/>
            <a:ext cx="4248150" cy="294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9" name="Text Box 5"/>
          <p:cNvSpPr txBox="1">
            <a:spLocks noChangeArrowheads="1"/>
          </p:cNvSpPr>
          <p:nvPr/>
        </p:nvSpPr>
        <p:spPr bwMode="auto">
          <a:xfrm>
            <a:off x="0" y="2133600"/>
            <a:ext cx="9090025"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chemeClr val="tx2"/>
                </a:solidFill>
                <a:cs typeface="Arial" charset="0"/>
              </a:rPr>
              <a:t>Chiu </a:t>
            </a:r>
            <a:r>
              <a:rPr lang="en-US" sz="3200" b="1" dirty="0" err="1">
                <a:solidFill>
                  <a:schemeClr val="tx2"/>
                </a:solidFill>
                <a:cs typeface="Arial" charset="0"/>
              </a:rPr>
              <a:t>thinlo</a:t>
            </a:r>
            <a:r>
              <a:rPr lang="en-US" sz="3200" b="1" dirty="0">
                <a:solidFill>
                  <a:schemeClr val="tx2"/>
                </a:solidFill>
                <a:cs typeface="Arial" charset="0"/>
              </a:rPr>
              <a:t> </a:t>
            </a:r>
            <a:r>
              <a:rPr lang="en-US" sz="3200" b="1" i="1" dirty="0" err="1">
                <a:solidFill>
                  <a:schemeClr val="tx2"/>
                </a:solidFill>
                <a:cs typeface="Arial" charset="0"/>
              </a:rPr>
              <a:t>Ringting</a:t>
            </a:r>
            <a:r>
              <a:rPr lang="en-US" sz="3200" b="1" i="1" dirty="0">
                <a:solidFill>
                  <a:schemeClr val="tx2"/>
                </a:solidFill>
                <a:cs typeface="Arial" charset="0"/>
              </a:rPr>
              <a:t> </a:t>
            </a:r>
            <a:r>
              <a:rPr lang="en-US" sz="3200" b="1" i="1" dirty="0" err="1">
                <a:solidFill>
                  <a:schemeClr val="tx2"/>
                </a:solidFill>
                <a:cs typeface="Arial" charset="0"/>
              </a:rPr>
              <a:t>gu</a:t>
            </a:r>
            <a:r>
              <a:rPr lang="en-US" sz="3200" b="1" i="1" dirty="0">
                <a:solidFill>
                  <a:schemeClr val="tx2"/>
                </a:solidFill>
                <a:cs typeface="Arial" charset="0"/>
              </a:rPr>
              <a:t> </a:t>
            </a:r>
            <a:r>
              <a:rPr lang="en-US" sz="3200" b="1" i="1" dirty="0" err="1">
                <a:solidFill>
                  <a:schemeClr val="tx2"/>
                </a:solidFill>
                <a:cs typeface="Arial" charset="0"/>
              </a:rPr>
              <a:t>araik</a:t>
            </a:r>
            <a:r>
              <a:rPr lang="en-US" sz="3200" b="1" i="1" dirty="0">
                <a:solidFill>
                  <a:schemeClr val="tx2"/>
                </a:solidFill>
                <a:cs typeface="Arial" charset="0"/>
              </a:rPr>
              <a:t> </a:t>
            </a:r>
            <a:r>
              <a:rPr lang="en-US" sz="3200" b="1" i="1" dirty="0" err="1">
                <a:solidFill>
                  <a:schemeClr val="tx2"/>
                </a:solidFill>
                <a:cs typeface="Arial" charset="0"/>
              </a:rPr>
              <a:t>khuang</a:t>
            </a:r>
            <a:r>
              <a:rPr lang="en-US" sz="3200" b="1" i="1" dirty="0">
                <a:solidFill>
                  <a:schemeClr val="tx2"/>
                </a:solidFill>
                <a:cs typeface="Arial" charset="0"/>
              </a:rPr>
              <a:t> </a:t>
            </a:r>
            <a:r>
              <a:rPr lang="en-US" sz="3200" b="1" dirty="0" err="1">
                <a:solidFill>
                  <a:schemeClr val="tx2"/>
                </a:solidFill>
                <a:cs typeface="Arial" charset="0"/>
              </a:rPr>
              <a:t>lenkhaibo</a:t>
            </a:r>
            <a:r>
              <a:rPr lang="en-US" sz="3200" b="1" dirty="0">
                <a:solidFill>
                  <a:schemeClr val="tx2"/>
                </a:solidFill>
                <a:cs typeface="Arial" charset="0"/>
              </a:rPr>
              <a:t> </a:t>
            </a:r>
            <a:r>
              <a:rPr lang="en-US" sz="3200" b="1" dirty="0" err="1">
                <a:solidFill>
                  <a:schemeClr val="tx2"/>
                </a:solidFill>
                <a:cs typeface="Arial" charset="0"/>
              </a:rPr>
              <a:t>ariak</a:t>
            </a:r>
            <a:r>
              <a:rPr lang="en-US" sz="3200" b="1" dirty="0">
                <a:solidFill>
                  <a:schemeClr val="tx2"/>
                </a:solidFill>
                <a:cs typeface="Arial" charset="0"/>
              </a:rPr>
              <a:t> </a:t>
            </a:r>
            <a:r>
              <a:rPr lang="en-US" sz="3200" b="1" dirty="0" err="1">
                <a:solidFill>
                  <a:schemeClr val="tx2"/>
                </a:solidFill>
                <a:cs typeface="Arial" charset="0"/>
              </a:rPr>
              <a:t>khuang</a:t>
            </a:r>
            <a:r>
              <a:rPr lang="en-US" sz="3200" b="1" dirty="0">
                <a:solidFill>
                  <a:schemeClr val="tx2"/>
                </a:solidFill>
                <a:cs typeface="Arial" charset="0"/>
              </a:rPr>
              <a:t> </a:t>
            </a:r>
            <a:r>
              <a:rPr lang="en-US" sz="3200" b="1" dirty="0" err="1">
                <a:solidFill>
                  <a:schemeClr val="tx2"/>
                </a:solidFill>
                <a:cs typeface="Arial" charset="0"/>
              </a:rPr>
              <a:t>sai</a:t>
            </a:r>
            <a:r>
              <a:rPr lang="en-US" sz="3200" b="1" dirty="0">
                <a:solidFill>
                  <a:schemeClr val="tx2"/>
                </a:solidFill>
                <a:cs typeface="Arial" charset="0"/>
              </a:rPr>
              <a:t> lam </a:t>
            </a:r>
            <a:r>
              <a:rPr lang="en-US" sz="3200" b="1" dirty="0" err="1">
                <a:solidFill>
                  <a:schemeClr val="tx2"/>
                </a:solidFill>
                <a:cs typeface="Arial" charset="0"/>
              </a:rPr>
              <a:t>masan</a:t>
            </a:r>
            <a:r>
              <a:rPr lang="en-US" sz="3200" b="1" dirty="0">
                <a:solidFill>
                  <a:schemeClr val="tx2"/>
                </a:solidFill>
                <a:cs typeface="Arial" charset="0"/>
              </a:rPr>
              <a:t> </a:t>
            </a:r>
            <a:r>
              <a:rPr lang="en-US" sz="3200" b="1" dirty="0" err="1">
                <a:solidFill>
                  <a:schemeClr val="tx2"/>
                </a:solidFill>
                <a:cs typeface="Arial" charset="0"/>
              </a:rPr>
              <a:t>pajan</a:t>
            </a:r>
            <a:r>
              <a:rPr lang="en-US" sz="3200" b="1" dirty="0">
                <a:solidFill>
                  <a:schemeClr val="tx2"/>
                </a:solidFill>
                <a:cs typeface="Arial" charset="0"/>
              </a:rPr>
              <a:t> </a:t>
            </a:r>
            <a:r>
              <a:rPr lang="en-US" sz="3200" b="1" dirty="0" err="1">
                <a:solidFill>
                  <a:schemeClr val="tx2"/>
                </a:solidFill>
                <a:cs typeface="Arial" charset="0"/>
              </a:rPr>
              <a:t>majiraleng</a:t>
            </a:r>
            <a:r>
              <a:rPr lang="en-US" sz="3200" b="1" dirty="0">
                <a:solidFill>
                  <a:schemeClr val="tx2"/>
                </a:solidFill>
                <a:cs typeface="Arial" charset="0"/>
              </a:rPr>
              <a:t> (pp. 226-244)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2800" b="1" dirty="0">
                <a:solidFill>
                  <a:schemeClr val="bg1"/>
                </a:solidFill>
                <a:latin typeface="Arial" charset="0"/>
                <a:ea typeface="ＭＳ Ｐゴシック" charset="0"/>
                <a:cs typeface="Arial" charset="0"/>
              </a:rPr>
              <a:t>F.	</a:t>
            </a:r>
            <a:r>
              <a:rPr lang="en-US" sz="2800" b="1" dirty="0" err="1">
                <a:solidFill>
                  <a:schemeClr val="bg1"/>
                </a:solidFill>
                <a:latin typeface="Arial" charset="0"/>
                <a:ea typeface="ＭＳ Ｐゴシック" charset="0"/>
                <a:cs typeface="Arial" charset="0"/>
              </a:rPr>
              <a:t>Aliu</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maji</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kamakbo</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ladkeng</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tu</a:t>
            </a:r>
            <a:r>
              <a:rPr lang="en-US" sz="2800" b="1" dirty="0">
                <a:solidFill>
                  <a:schemeClr val="bg1"/>
                </a:solidFill>
                <a:latin typeface="Arial" charset="0"/>
                <a:ea typeface="ＭＳ Ｐゴシック" charset="0"/>
                <a:cs typeface="Arial" charset="0"/>
              </a:rPr>
              <a:t> din </a:t>
            </a:r>
            <a:r>
              <a:rPr lang="en-US" sz="2800" b="1" dirty="0" err="1">
                <a:solidFill>
                  <a:schemeClr val="bg1"/>
                </a:solidFill>
                <a:latin typeface="Arial" charset="0"/>
                <a:ea typeface="ＭＳ Ｐゴシック" charset="0"/>
                <a:cs typeface="Arial" charset="0"/>
              </a:rPr>
              <a:t>diangbo</a:t>
            </a:r>
            <a:endParaRPr lang="en-US" sz="2800" b="1" dirty="0">
              <a:solidFill>
                <a:schemeClr val="bg1"/>
              </a:solidFill>
              <a:latin typeface="Arial" charset="0"/>
              <a:ea typeface="ＭＳ Ｐゴシック" charset="0"/>
              <a:cs typeface="Arial" charset="0"/>
            </a:endParaRP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en-US" sz="2800" dirty="0"/>
              <a:t>“ </a:t>
            </a:r>
            <a:r>
              <a:rPr lang="en-US" sz="2800" dirty="0" err="1"/>
              <a:t>Sijengniu</a:t>
            </a:r>
            <a:r>
              <a:rPr lang="en-US" sz="2800" dirty="0"/>
              <a:t> </a:t>
            </a:r>
            <a:r>
              <a:rPr lang="en-US" sz="2800" dirty="0" err="1"/>
              <a:t>ringbambo</a:t>
            </a:r>
            <a:r>
              <a:rPr lang="en-US" sz="2800" dirty="0"/>
              <a:t> </a:t>
            </a:r>
            <a:r>
              <a:rPr lang="en-US" sz="2800" dirty="0" err="1"/>
              <a:t>hai</a:t>
            </a:r>
            <a:r>
              <a:rPr lang="en-US" sz="2800" dirty="0"/>
              <a:t> I </a:t>
            </a:r>
            <a:r>
              <a:rPr lang="en-US" sz="2800" dirty="0" err="1"/>
              <a:t>makge</a:t>
            </a:r>
            <a:r>
              <a:rPr lang="en-US" sz="2800" dirty="0"/>
              <a:t>, </a:t>
            </a:r>
            <a:r>
              <a:rPr lang="en-US" sz="2800" dirty="0" err="1"/>
              <a:t>chiudi</a:t>
            </a:r>
            <a:r>
              <a:rPr lang="en-US" sz="2800" dirty="0"/>
              <a:t> </a:t>
            </a:r>
            <a:r>
              <a:rPr lang="en-US" sz="2800" dirty="0" err="1"/>
              <a:t>Khrista</a:t>
            </a:r>
            <a:r>
              <a:rPr lang="en-US" sz="2800" dirty="0"/>
              <a:t> </a:t>
            </a:r>
            <a:r>
              <a:rPr lang="en-US" sz="2800" dirty="0" err="1"/>
              <a:t>niu</a:t>
            </a:r>
            <a:r>
              <a:rPr lang="en-US" sz="2800" dirty="0"/>
              <a:t> </a:t>
            </a:r>
            <a:r>
              <a:rPr lang="en-US" sz="2800" dirty="0" err="1"/>
              <a:t>alungga</a:t>
            </a:r>
            <a:r>
              <a:rPr lang="en-US" sz="2800" dirty="0"/>
              <a:t> </a:t>
            </a:r>
            <a:r>
              <a:rPr lang="en-US" sz="2800" dirty="0" err="1"/>
              <a:t>lungbambo</a:t>
            </a:r>
            <a:r>
              <a:rPr lang="en-US" sz="2800" dirty="0"/>
              <a:t>-e. </a:t>
            </a:r>
            <a:r>
              <a:rPr lang="en-US" sz="2800" dirty="0" err="1"/>
              <a:t>Tuhoi</a:t>
            </a:r>
            <a:r>
              <a:rPr lang="en-US" sz="2800" dirty="0"/>
              <a:t> </a:t>
            </a:r>
            <a:r>
              <a:rPr lang="en-US" sz="2800" dirty="0" err="1"/>
              <a:t>Iniu</a:t>
            </a:r>
            <a:r>
              <a:rPr lang="en-US" sz="2800" dirty="0"/>
              <a:t> </a:t>
            </a:r>
            <a:r>
              <a:rPr lang="en-US" sz="2800" dirty="0" err="1"/>
              <a:t>ringjiu</a:t>
            </a:r>
            <a:r>
              <a:rPr lang="en-US" sz="2800" dirty="0"/>
              <a:t> bamboo </a:t>
            </a:r>
            <a:r>
              <a:rPr lang="en-US" sz="2800" dirty="0" err="1"/>
              <a:t>hai</a:t>
            </a:r>
            <a:r>
              <a:rPr lang="en-US" sz="2800" dirty="0"/>
              <a:t>, </a:t>
            </a:r>
            <a:r>
              <a:rPr lang="en-US" sz="2800" dirty="0" err="1"/>
              <a:t>atu</a:t>
            </a:r>
            <a:r>
              <a:rPr lang="en-US" sz="2800" dirty="0"/>
              <a:t> </a:t>
            </a:r>
            <a:r>
              <a:rPr lang="en-US" sz="2800" dirty="0" err="1"/>
              <a:t>lungsajiu</a:t>
            </a:r>
            <a:r>
              <a:rPr lang="en-US" sz="2800" dirty="0"/>
              <a:t> </a:t>
            </a:r>
            <a:r>
              <a:rPr lang="en-US" sz="2800" dirty="0" err="1"/>
              <a:t>paringting</a:t>
            </a:r>
            <a:r>
              <a:rPr lang="en-US" sz="2800" dirty="0"/>
              <a:t> </a:t>
            </a:r>
            <a:r>
              <a:rPr lang="en-US" sz="2800" dirty="0" err="1"/>
              <a:t>pikhai</a:t>
            </a:r>
            <a:r>
              <a:rPr lang="en-US" sz="2800" dirty="0"/>
              <a:t> </a:t>
            </a:r>
            <a:r>
              <a:rPr lang="en-US" sz="2800" dirty="0" err="1"/>
              <a:t>mibo</a:t>
            </a:r>
            <a:r>
              <a:rPr lang="en-US" sz="2800" dirty="0"/>
              <a:t>, </a:t>
            </a:r>
            <a:r>
              <a:rPr lang="en-US" sz="2800" dirty="0" err="1"/>
              <a:t>Tingwang</a:t>
            </a:r>
            <a:r>
              <a:rPr lang="en-US" sz="2800" dirty="0"/>
              <a:t> </a:t>
            </a:r>
            <a:r>
              <a:rPr lang="en-US" sz="2800" dirty="0" err="1"/>
              <a:t>Nahpiu</a:t>
            </a:r>
            <a:r>
              <a:rPr lang="en-US" sz="2800" dirty="0"/>
              <a:t> situ </a:t>
            </a:r>
            <a:r>
              <a:rPr lang="en-US" sz="2800" dirty="0" err="1"/>
              <a:t>malumbo</a:t>
            </a:r>
            <a:r>
              <a:rPr lang="en-US" sz="2800" dirty="0"/>
              <a:t> </a:t>
            </a:r>
            <a:r>
              <a:rPr lang="en-US" sz="2800" dirty="0" err="1"/>
              <a:t>jengniu</a:t>
            </a:r>
            <a:r>
              <a:rPr lang="en-US" sz="2800" dirty="0"/>
              <a:t> I </a:t>
            </a:r>
            <a:r>
              <a:rPr lang="en-US" sz="2800" dirty="0" err="1"/>
              <a:t>ringjiu</a:t>
            </a:r>
            <a:r>
              <a:rPr lang="en-US" sz="2800" dirty="0"/>
              <a:t> bamboo-e” </a:t>
            </a:r>
            <a:br>
              <a:rPr lang="en-US" sz="2800" dirty="0"/>
            </a:br>
            <a:r>
              <a:rPr lang="en-US" sz="2800" dirty="0"/>
              <a:t>(</a:t>
            </a:r>
            <a:r>
              <a:rPr lang="en-US" sz="2800" dirty="0" err="1"/>
              <a:t>Galatiamai</a:t>
            </a:r>
            <a:r>
              <a:rPr lang="en-US" sz="2800" dirty="0"/>
              <a:t>. 2:20 NIV).</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3200" b="1" dirty="0">
                <a:solidFill>
                  <a:schemeClr val="bg1"/>
                </a:solidFill>
                <a:latin typeface="Arial" charset="0"/>
                <a:ea typeface="ＭＳ Ｐゴシック" charset="0"/>
                <a:cs typeface="Arial" charset="0"/>
              </a:rPr>
              <a:t>(</a:t>
            </a:r>
            <a:r>
              <a:rPr lang="en-US" sz="3200" b="1" dirty="0" err="1">
                <a:solidFill>
                  <a:schemeClr val="bg1"/>
                </a:solidFill>
                <a:latin typeface="Arial" charset="0"/>
                <a:ea typeface="ＭＳ Ｐゴシック" charset="0"/>
                <a:cs typeface="Arial" charset="0"/>
              </a:rPr>
              <a:t>Pakhuan</a:t>
            </a:r>
            <a:r>
              <a:rPr lang="en-US" sz="3200" b="1" dirty="0">
                <a:solidFill>
                  <a:schemeClr val="bg1"/>
                </a:solidFill>
                <a:latin typeface="Arial" charset="0"/>
                <a:ea typeface="ＭＳ Ｐゴシック" charset="0"/>
                <a:cs typeface="Arial" charset="0"/>
              </a:rPr>
              <a:t> </a:t>
            </a:r>
            <a:r>
              <a:rPr lang="en-US" altLang="ja-JP" sz="3200" b="1" dirty="0">
                <a:solidFill>
                  <a:schemeClr val="bg1"/>
                </a:solidFill>
                <a:latin typeface="Arial" charset="0"/>
                <a:ea typeface="ＭＳ Ｐゴシック" charset="0"/>
                <a:cs typeface="Arial" charset="0"/>
              </a:rPr>
              <a:t>“</a:t>
            </a:r>
            <a:r>
              <a:rPr lang="en-US" altLang="ja-JP" sz="3200" b="1" dirty="0" err="1">
                <a:solidFill>
                  <a:schemeClr val="bg1"/>
                </a:solidFill>
                <a:latin typeface="Arial" charset="0"/>
                <a:ea typeface="ＭＳ Ｐゴシック" charset="0"/>
                <a:cs typeface="Arial" charset="0"/>
              </a:rPr>
              <a:t>pibo</a:t>
            </a:r>
            <a:r>
              <a:rPr lang="en-US" altLang="ja-JP" sz="3200" b="1" dirty="0">
                <a:solidFill>
                  <a:schemeClr val="bg1"/>
                </a:solidFill>
                <a:latin typeface="Arial" charset="0"/>
                <a:ea typeface="ＭＳ Ｐゴシック" charset="0"/>
                <a:cs typeface="Arial" charset="0"/>
              </a:rPr>
              <a:t>," </a:t>
            </a:r>
            <a:r>
              <a:rPr lang="en-US" altLang="ja-JP" sz="3200" b="1" dirty="0" err="1">
                <a:solidFill>
                  <a:schemeClr val="bg1"/>
                </a:solidFill>
                <a:latin typeface="Arial" charset="0"/>
                <a:ea typeface="ＭＳ Ｐゴシック" charset="0"/>
                <a:cs typeface="Arial" charset="0"/>
              </a:rPr>
              <a:t>makge</a:t>
            </a:r>
            <a:r>
              <a:rPr lang="en-US" altLang="ja-JP" sz="3200" b="1" dirty="0">
                <a:solidFill>
                  <a:schemeClr val="bg1"/>
                </a:solidFill>
                <a:latin typeface="Arial" charset="0"/>
                <a:ea typeface="ＭＳ Ｐゴシック" charset="0"/>
                <a:cs typeface="Arial" charset="0"/>
              </a:rPr>
              <a:t> “</a:t>
            </a:r>
            <a:r>
              <a:rPr lang="en-US" altLang="ja-JP" sz="3200" b="1" dirty="0" err="1">
                <a:solidFill>
                  <a:schemeClr val="bg1"/>
                </a:solidFill>
                <a:latin typeface="Arial" charset="0"/>
                <a:ea typeface="ＭＳ Ｐゴシック" charset="0"/>
                <a:cs typeface="Arial" charset="0"/>
              </a:rPr>
              <a:t>sileng</a:t>
            </a:r>
            <a:r>
              <a:rPr lang="en-US" altLang="ja-JP" sz="3200" b="1" dirty="0">
                <a:solidFill>
                  <a:schemeClr val="bg1"/>
                </a:solidFill>
                <a:latin typeface="Arial" charset="0"/>
                <a:ea typeface="ＭＳ Ｐゴシック" charset="0"/>
                <a:cs typeface="Arial" charset="0"/>
              </a:rPr>
              <a:t>," </a:t>
            </a:r>
            <a:br>
              <a:rPr lang="en-US" altLang="ja-JP" sz="3200" b="1" dirty="0">
                <a:solidFill>
                  <a:schemeClr val="bg1"/>
                </a:solidFill>
                <a:latin typeface="Arial" charset="0"/>
                <a:ea typeface="ＭＳ Ｐゴシック" charset="0"/>
                <a:cs typeface="Arial" charset="0"/>
              </a:rPr>
            </a:br>
            <a:r>
              <a:rPr lang="en-US" altLang="ja-JP" sz="3200" b="1" dirty="0">
                <a:solidFill>
                  <a:schemeClr val="bg1"/>
                </a:solidFill>
                <a:latin typeface="Arial" charset="0"/>
                <a:ea typeface="ＭＳ Ｐゴシック" charset="0"/>
                <a:cs typeface="Arial" charset="0"/>
              </a:rPr>
              <a:t> </a:t>
            </a:r>
            <a:r>
              <a:rPr lang="en-US" altLang="ja-JP" sz="3200" b="1" dirty="0" err="1">
                <a:solidFill>
                  <a:schemeClr val="bg1"/>
                </a:solidFill>
                <a:latin typeface="Arial" charset="0"/>
                <a:ea typeface="ＭＳ Ｐゴシック" charset="0"/>
                <a:cs typeface="Arial" charset="0"/>
              </a:rPr>
              <a:t>Galatiamai</a:t>
            </a:r>
            <a:r>
              <a:rPr lang="en-US" altLang="ja-JP" sz="3200" b="1" dirty="0">
                <a:solidFill>
                  <a:schemeClr val="bg1"/>
                </a:solidFill>
                <a:latin typeface="Arial" charset="0"/>
                <a:ea typeface="ＭＳ Ｐゴシック" charset="0"/>
                <a:cs typeface="Arial" charset="0"/>
              </a:rPr>
              <a:t> </a:t>
            </a:r>
            <a:r>
              <a:rPr lang="en-US" altLang="ja-JP" sz="3200" b="1" dirty="0" err="1">
                <a:solidFill>
                  <a:schemeClr val="bg1"/>
                </a:solidFill>
                <a:latin typeface="Arial" charset="0"/>
                <a:ea typeface="ＭＳ Ｐゴシック" charset="0"/>
                <a:cs typeface="Arial" charset="0"/>
              </a:rPr>
              <a:t>gu</a:t>
            </a:r>
            <a:r>
              <a:rPr lang="en-US" altLang="ja-JP" sz="3200" b="1" dirty="0">
                <a:solidFill>
                  <a:schemeClr val="bg1"/>
                </a:solidFill>
                <a:latin typeface="Arial" charset="0"/>
                <a:ea typeface="ＭＳ Ｐゴシック" charset="0"/>
                <a:cs typeface="Arial" charset="0"/>
              </a:rPr>
              <a:t>. 2:20).</a:t>
            </a:r>
            <a:endParaRPr lang="en-US" sz="3200" b="1" dirty="0">
              <a:solidFill>
                <a:schemeClr val="bg1"/>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510952"/>
          </a:xfrm>
        </p:spPr>
        <p:txBody>
          <a:bodyPr/>
          <a:lstStyle/>
          <a:p>
            <a:pPr eaLnBrk="1" hangingPunct="1"/>
            <a:r>
              <a:rPr lang="en-US" sz="2400" b="1" dirty="0">
                <a:solidFill>
                  <a:schemeClr val="bg1"/>
                </a:solidFill>
                <a:latin typeface="Arial" charset="0"/>
                <a:ea typeface="ＭＳ Ｐゴシック" charset="0"/>
                <a:cs typeface="Arial" charset="0"/>
              </a:rPr>
              <a:t>F</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Aliu</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maji</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kamakbo</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ladkeng</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tu</a:t>
            </a:r>
            <a:r>
              <a:rPr lang="en-US" sz="2800" b="1" dirty="0">
                <a:solidFill>
                  <a:schemeClr val="bg1"/>
                </a:solidFill>
                <a:latin typeface="Arial" charset="0"/>
                <a:ea typeface="ＭＳ Ｐゴシック" charset="0"/>
                <a:cs typeface="Arial" charset="0"/>
              </a:rPr>
              <a:t> din </a:t>
            </a:r>
            <a:r>
              <a:rPr lang="en-US" sz="2800" b="1" dirty="0" err="1">
                <a:solidFill>
                  <a:schemeClr val="bg1"/>
                </a:solidFill>
                <a:latin typeface="Arial" charset="0"/>
                <a:ea typeface="ＭＳ Ｐゴシック" charset="0"/>
                <a:cs typeface="Arial" charset="0"/>
              </a:rPr>
              <a:t>diangbo</a:t>
            </a:r>
            <a:r>
              <a:rPr lang="en-US" sz="3600" b="1" dirty="0">
                <a:solidFill>
                  <a:schemeClr val="bg1"/>
                </a:solidFill>
                <a:latin typeface="Arial" charset="0"/>
                <a:ea typeface="ＭＳ Ｐゴシック" charset="0"/>
                <a:cs typeface="Arial" charset="0"/>
              </a:rPr>
              <a:t>.</a:t>
            </a: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sp>
        <p:nvSpPr>
          <p:cNvPr id="6" name="Rectangle 2"/>
          <p:cNvSpPr txBox="1">
            <a:spLocks noChangeArrowheads="1"/>
          </p:cNvSpPr>
          <p:nvPr/>
        </p:nvSpPr>
        <p:spPr bwMode="auto">
          <a:xfrm>
            <a:off x="665820" y="3284984"/>
            <a:ext cx="7812360" cy="3024336"/>
          </a:xfrm>
          <a:prstGeom prst="rect">
            <a:avLst/>
          </a:prstGeom>
          <a:solidFill>
            <a:srgbClr val="800000"/>
          </a:solidFill>
          <a:ln>
            <a:noFill/>
          </a:ln>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eaLnBrk="1" hangingPunct="1">
              <a:defRPr sz="3600" b="1">
                <a:solidFill>
                  <a:schemeClr val="bg1"/>
                </a:solidFill>
                <a:cs typeface="Arial" charset="0"/>
              </a:defRPr>
            </a:lvl1pPr>
            <a:lvl2pPr algn="ctr">
              <a:defRPr sz="4400">
                <a:solidFill>
                  <a:schemeClr val="tx2"/>
                </a:solidFill>
                <a:ea typeface="ＭＳ Ｐゴシック" charset="-128"/>
                <a:cs typeface="ＭＳ Ｐゴシック" charset="-128"/>
              </a:defRPr>
            </a:lvl2pPr>
            <a:lvl3pPr algn="ctr">
              <a:defRPr sz="4400">
                <a:solidFill>
                  <a:schemeClr val="tx2"/>
                </a:solidFill>
                <a:ea typeface="ＭＳ Ｐゴシック" charset="-128"/>
                <a:cs typeface="ＭＳ Ｐゴシック" charset="-128"/>
              </a:defRPr>
            </a:lvl3pPr>
            <a:lvl4pPr algn="ctr">
              <a:defRPr sz="4400">
                <a:solidFill>
                  <a:schemeClr val="tx2"/>
                </a:solidFill>
                <a:ea typeface="ＭＳ Ｐゴシック" charset="-128"/>
                <a:cs typeface="ＭＳ Ｐゴシック" charset="-128"/>
              </a:defRPr>
            </a:lvl4pPr>
            <a:lvl5pPr algn="ctr">
              <a:defRPr sz="4400">
                <a:solidFill>
                  <a:schemeClr val="tx2"/>
                </a:solidFill>
                <a:ea typeface="ＭＳ Ｐゴシック" charset="-128"/>
                <a:cs typeface="ＭＳ Ｐゴシック" charset="-128"/>
              </a:defRPr>
            </a:lvl5pPr>
            <a:lvl6pPr marL="457200" algn="ctr" fontAlgn="base">
              <a:spcBef>
                <a:spcPct val="0"/>
              </a:spcBef>
              <a:spcAft>
                <a:spcPct val="0"/>
              </a:spcAft>
              <a:defRPr sz="4400">
                <a:solidFill>
                  <a:schemeClr val="tx2"/>
                </a:solidFill>
                <a:ea typeface="ＭＳ Ｐゴシック" charset="-128"/>
                <a:cs typeface="ＭＳ Ｐゴシック" charset="-128"/>
              </a:defRPr>
            </a:lvl6pPr>
            <a:lvl7pPr marL="914400" algn="ctr" fontAlgn="base">
              <a:spcBef>
                <a:spcPct val="0"/>
              </a:spcBef>
              <a:spcAft>
                <a:spcPct val="0"/>
              </a:spcAft>
              <a:defRPr sz="4400">
                <a:solidFill>
                  <a:schemeClr val="tx2"/>
                </a:solidFill>
                <a:ea typeface="ＭＳ Ｐゴシック" charset="-128"/>
                <a:cs typeface="ＭＳ Ｐゴシック" charset="-128"/>
              </a:defRPr>
            </a:lvl7pPr>
            <a:lvl8pPr marL="1371600" algn="ctr" fontAlgn="base">
              <a:spcBef>
                <a:spcPct val="0"/>
              </a:spcBef>
              <a:spcAft>
                <a:spcPct val="0"/>
              </a:spcAft>
              <a:defRPr sz="4400">
                <a:solidFill>
                  <a:schemeClr val="tx2"/>
                </a:solidFill>
                <a:ea typeface="ＭＳ Ｐゴシック" charset="-128"/>
                <a:cs typeface="ＭＳ Ｐゴシック" charset="-128"/>
              </a:defRPr>
            </a:lvl8pPr>
            <a:lvl9pPr marL="1828800" algn="ctr" fontAlgn="base">
              <a:spcBef>
                <a:spcPct val="0"/>
              </a:spcBef>
              <a:spcAft>
                <a:spcPct val="0"/>
              </a:spcAft>
              <a:defRPr sz="4400">
                <a:solidFill>
                  <a:schemeClr val="tx2"/>
                </a:solidFill>
                <a:ea typeface="ＭＳ Ｐゴシック" charset="-128"/>
                <a:cs typeface="ＭＳ Ｐゴシック" charset="-128"/>
              </a:defRPr>
            </a:lvl9pPr>
          </a:lstStyle>
          <a:p>
            <a:r>
              <a:rPr lang="en-US" sz="2800" dirty="0">
                <a:solidFill>
                  <a:srgbClr val="FFFFFF"/>
                </a:solidFill>
              </a:rPr>
              <a:t>“</a:t>
            </a:r>
            <a:r>
              <a:rPr lang="en-US" sz="2800" dirty="0" err="1"/>
              <a:t>Atu</a:t>
            </a:r>
            <a:r>
              <a:rPr lang="en-US" sz="2800" dirty="0"/>
              <a:t> </a:t>
            </a:r>
            <a:r>
              <a:rPr lang="en-US" sz="2800" dirty="0" err="1"/>
              <a:t>makbo</a:t>
            </a:r>
            <a:r>
              <a:rPr lang="en-US" sz="2800" dirty="0"/>
              <a:t> kaki </a:t>
            </a:r>
            <a:r>
              <a:rPr lang="en-US" sz="2800" dirty="0" err="1"/>
              <a:t>ratu</a:t>
            </a:r>
            <a:r>
              <a:rPr lang="en-US" sz="2800" dirty="0"/>
              <a:t> </a:t>
            </a:r>
            <a:r>
              <a:rPr lang="en-US" sz="2800" dirty="0" err="1"/>
              <a:t>kahum</a:t>
            </a:r>
            <a:r>
              <a:rPr lang="en-US" sz="2800" dirty="0"/>
              <a:t> mane</a:t>
            </a:r>
            <a:r>
              <a:rPr lang="en-US" sz="2800" dirty="0">
                <a:solidFill>
                  <a:srgbClr val="FFFFFF"/>
                </a:solidFill>
              </a:rPr>
              <a:t>” </a:t>
            </a:r>
            <a:br>
              <a:rPr lang="en-US" sz="2800" dirty="0">
                <a:solidFill>
                  <a:srgbClr val="FFFFFF"/>
                </a:solidFill>
              </a:rPr>
            </a:br>
            <a:r>
              <a:rPr lang="en-US" sz="2800" dirty="0">
                <a:solidFill>
                  <a:srgbClr val="FFFFFF"/>
                </a:solidFill>
              </a:rPr>
              <a:t>(</a:t>
            </a:r>
            <a:r>
              <a:rPr lang="en-US" sz="2800" dirty="0" err="1">
                <a:solidFill>
                  <a:srgbClr val="FFFFFF"/>
                </a:solidFill>
              </a:rPr>
              <a:t>Tadpadbo</a:t>
            </a:r>
            <a:r>
              <a:rPr lang="en-US" sz="2800" dirty="0">
                <a:solidFill>
                  <a:srgbClr val="FFFFFF"/>
                </a:solidFill>
              </a:rPr>
              <a:t>. 20:3 NIV).</a:t>
            </a:r>
          </a:p>
        </p:txBody>
      </p:sp>
      <p:sp>
        <p:nvSpPr>
          <p:cNvPr id="7" name="Rectangle 2"/>
          <p:cNvSpPr txBox="1">
            <a:spLocks noChangeArrowheads="1"/>
          </p:cNvSpPr>
          <p:nvPr/>
        </p:nvSpPr>
        <p:spPr bwMode="auto">
          <a:xfrm>
            <a:off x="1043608" y="1124744"/>
            <a:ext cx="7056785" cy="2160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dirty="0">
                <a:solidFill>
                  <a:srgbClr val="FFFFFF"/>
                </a:solidFill>
                <a:latin typeface="Arial" charset="0"/>
                <a:ea typeface="ＭＳ Ｐゴシック" charset="0"/>
                <a:cs typeface="Arial" charset="0"/>
              </a:rPr>
              <a:t>(</a:t>
            </a:r>
            <a:r>
              <a:rPr lang="en-US" sz="2800" b="1" dirty="0" err="1">
                <a:solidFill>
                  <a:srgbClr val="FFFFFF"/>
                </a:solidFill>
                <a:latin typeface="Arial" charset="0"/>
                <a:ea typeface="ＭＳ Ｐゴシック" charset="0"/>
                <a:cs typeface="Arial" charset="0"/>
              </a:rPr>
              <a:t>Pakhuan</a:t>
            </a:r>
            <a:r>
              <a:rPr lang="en-US" sz="2800" b="1" dirty="0">
                <a:solidFill>
                  <a:srgbClr val="FFFFFF"/>
                </a:solidFill>
                <a:latin typeface="Arial" charset="0"/>
                <a:ea typeface="ＭＳ Ｐゴシック" charset="0"/>
                <a:cs typeface="Arial" charset="0"/>
              </a:rPr>
              <a:t> </a:t>
            </a:r>
            <a:r>
              <a:rPr lang="en-US" altLang="ja-JP" sz="2800" b="1" dirty="0">
                <a:solidFill>
                  <a:srgbClr val="FFFFFF"/>
                </a:solidFill>
                <a:latin typeface="Arial" charset="0"/>
                <a:ea typeface="ＭＳ Ｐゴシック" charset="0"/>
                <a:cs typeface="Arial" charset="0"/>
              </a:rPr>
              <a:t>“Eh," </a:t>
            </a:r>
            <a:r>
              <a:rPr lang="en-US" altLang="ja-JP" sz="2800" b="1" dirty="0" err="1">
                <a:solidFill>
                  <a:srgbClr val="FFFFFF"/>
                </a:solidFill>
                <a:latin typeface="Arial" charset="0"/>
                <a:ea typeface="ＭＳ Ｐゴシック" charset="0"/>
                <a:cs typeface="Arial" charset="0"/>
              </a:rPr>
              <a:t>makge</a:t>
            </a:r>
            <a:r>
              <a:rPr lang="en-US" altLang="ja-JP" sz="2800" b="1" dirty="0">
                <a:solidFill>
                  <a:srgbClr val="FFFFFF"/>
                </a:solidFill>
                <a:latin typeface="Arial" charset="0"/>
                <a:ea typeface="ＭＳ Ｐゴシック" charset="0"/>
                <a:cs typeface="Arial" charset="0"/>
              </a:rPr>
              <a:t> “</a:t>
            </a:r>
            <a:r>
              <a:rPr lang="en-US" altLang="ja-JP" sz="2800" b="1" dirty="0" err="1">
                <a:solidFill>
                  <a:srgbClr val="FFFFFF"/>
                </a:solidFill>
                <a:latin typeface="Arial" charset="0"/>
                <a:ea typeface="ＭＳ Ｐゴシック" charset="0"/>
                <a:cs typeface="Arial" charset="0"/>
              </a:rPr>
              <a:t>pamaga</a:t>
            </a:r>
            <a:r>
              <a:rPr lang="en-US" altLang="ja-JP" sz="2800" b="1" dirty="0">
                <a:solidFill>
                  <a:srgbClr val="FFFFFF"/>
                </a:solidFill>
                <a:latin typeface="Arial" charset="0"/>
                <a:ea typeface="ＭＳ Ｐゴシック" charset="0"/>
                <a:cs typeface="Arial" charset="0"/>
              </a:rPr>
              <a:t>," </a:t>
            </a:r>
            <a:br>
              <a:rPr lang="en-US" altLang="ja-JP" sz="2800" b="1" dirty="0">
                <a:solidFill>
                  <a:srgbClr val="FFFFFF"/>
                </a:solidFill>
                <a:latin typeface="Arial" charset="0"/>
                <a:ea typeface="ＭＳ Ｐゴシック" charset="0"/>
                <a:cs typeface="Arial" charset="0"/>
              </a:rPr>
            </a:br>
            <a:r>
              <a:rPr lang="en-US" altLang="ja-JP" sz="2800" b="1" dirty="0" err="1">
                <a:solidFill>
                  <a:srgbClr val="FFFFFF"/>
                </a:solidFill>
                <a:latin typeface="Arial" charset="0"/>
                <a:ea typeface="ＭＳ Ｐゴシック" charset="0"/>
                <a:cs typeface="Arial" charset="0"/>
              </a:rPr>
              <a:t>Tadpadbo</a:t>
            </a:r>
            <a:r>
              <a:rPr lang="en-US" altLang="ja-JP" sz="2800" b="1" dirty="0">
                <a:solidFill>
                  <a:srgbClr val="FFFFFF"/>
                </a:solidFill>
                <a:latin typeface="Arial" charset="0"/>
                <a:ea typeface="ＭＳ Ｐゴシック" charset="0"/>
                <a:cs typeface="Arial" charset="0"/>
              </a:rPr>
              <a:t>. 20:3).</a:t>
            </a:r>
            <a:endParaRPr lang="en-US" sz="2800" b="1" dirty="0">
              <a:solidFill>
                <a:srgbClr val="FFFFFF"/>
              </a:solidFill>
              <a:latin typeface="Arial" charset="0"/>
              <a:ea typeface="ＭＳ Ｐゴシック" charset="0"/>
              <a:cs typeface="Arial" charset="0"/>
            </a:endParaRPr>
          </a:p>
        </p:txBody>
      </p:sp>
    </p:spTree>
    <p:extLst>
      <p:ext uri="{BB962C8B-B14F-4D97-AF65-F5344CB8AC3E}">
        <p14:creationId xmlns:p14="http://schemas.microsoft.com/office/powerpoint/2010/main" val="916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685800"/>
            <a:ext cx="9144000" cy="798984"/>
          </a:xfrm>
        </p:spPr>
        <p:txBody>
          <a:bodyPr/>
          <a:lstStyle/>
          <a:p>
            <a:pPr eaLnBrk="1" hangingPunct="1"/>
            <a:r>
              <a:rPr lang="en-US" sz="2400" b="1" dirty="0">
                <a:solidFill>
                  <a:schemeClr val="bg1"/>
                </a:solidFill>
                <a:latin typeface="Arial" charset="0"/>
                <a:ea typeface="ＭＳ Ｐゴシック" charset="0"/>
                <a:cs typeface="Arial" charset="0"/>
              </a:rPr>
              <a:t>F</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Aliu</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maji</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kamakbo</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ladkeng</a:t>
            </a:r>
            <a:r>
              <a:rPr lang="en-US" sz="2800" b="1" dirty="0">
                <a:solidFill>
                  <a:schemeClr val="bg1"/>
                </a:solidFill>
                <a:latin typeface="Arial" charset="0"/>
                <a:ea typeface="ＭＳ Ｐゴシック" charset="0"/>
                <a:cs typeface="Arial" charset="0"/>
              </a:rPr>
              <a:t> </a:t>
            </a:r>
            <a:r>
              <a:rPr lang="en-US" sz="2800" b="1" dirty="0" err="1">
                <a:solidFill>
                  <a:schemeClr val="bg1"/>
                </a:solidFill>
                <a:latin typeface="Arial" charset="0"/>
                <a:ea typeface="ＭＳ Ｐゴシック" charset="0"/>
                <a:cs typeface="Arial" charset="0"/>
              </a:rPr>
              <a:t>tu</a:t>
            </a:r>
            <a:r>
              <a:rPr lang="en-US" sz="2800" b="1" dirty="0">
                <a:solidFill>
                  <a:schemeClr val="bg1"/>
                </a:solidFill>
                <a:latin typeface="Arial" charset="0"/>
                <a:ea typeface="ＭＳ Ｐゴシック" charset="0"/>
                <a:cs typeface="Arial" charset="0"/>
              </a:rPr>
              <a:t> din </a:t>
            </a:r>
            <a:r>
              <a:rPr lang="en-US" sz="2800" b="1" dirty="0" err="1">
                <a:solidFill>
                  <a:schemeClr val="bg1"/>
                </a:solidFill>
                <a:latin typeface="Arial" charset="0"/>
                <a:ea typeface="ＭＳ Ｐゴシック" charset="0"/>
                <a:cs typeface="Arial" charset="0"/>
              </a:rPr>
              <a:t>diangbo</a:t>
            </a:r>
            <a:r>
              <a:rPr lang="en-US" sz="3600" b="1" dirty="0">
                <a:solidFill>
                  <a:schemeClr val="bg1"/>
                </a:solidFill>
                <a:latin typeface="Arial" charset="0"/>
                <a:ea typeface="ＭＳ Ｐゴシック" charset="0"/>
                <a:cs typeface="Arial" charset="0"/>
              </a:rPr>
              <a:t>.</a:t>
            </a:r>
            <a:endParaRPr lang="en-US" sz="2800" b="1" dirty="0">
              <a:solidFill>
                <a:schemeClr val="bg1"/>
              </a:solidFill>
              <a:latin typeface="Arial" charset="0"/>
              <a:ea typeface="ＭＳ Ｐゴシック" charset="0"/>
              <a:cs typeface="Arial" charset="0"/>
            </a:endParaRPr>
          </a:p>
        </p:txBody>
      </p:sp>
      <p:sp>
        <p:nvSpPr>
          <p:cNvPr id="233477" name="Text Box 5"/>
          <p:cNvSpPr txBox="1">
            <a:spLocks noChangeArrowheads="1"/>
          </p:cNvSpPr>
          <p:nvPr/>
        </p:nvSpPr>
        <p:spPr bwMode="auto">
          <a:xfrm>
            <a:off x="27546" y="3190577"/>
            <a:ext cx="9144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dirty="0">
                <a:solidFill>
                  <a:srgbClr val="FFFFFF"/>
                </a:solidFill>
                <a:cs typeface="Arial" charset="0"/>
              </a:rPr>
              <a:t>Chiu </a:t>
            </a:r>
            <a:r>
              <a:rPr lang="en-US" sz="2800" b="1" dirty="0" err="1">
                <a:solidFill>
                  <a:srgbClr val="FFFFFF"/>
                </a:solidFill>
                <a:cs typeface="Arial" charset="0"/>
              </a:rPr>
              <a:t>kam</a:t>
            </a:r>
            <a:r>
              <a:rPr lang="en-US" sz="2800" b="1" dirty="0">
                <a:solidFill>
                  <a:srgbClr val="FFFFFF"/>
                </a:solidFill>
                <a:cs typeface="Arial" charset="0"/>
              </a:rPr>
              <a:t> </a:t>
            </a:r>
            <a:r>
              <a:rPr lang="en-US" sz="2800" b="1" dirty="0" err="1">
                <a:solidFill>
                  <a:srgbClr val="FFFFFF"/>
                </a:solidFill>
                <a:cs typeface="Arial" charset="0"/>
              </a:rPr>
              <a:t>ali</a:t>
            </a:r>
            <a:r>
              <a:rPr lang="en-US" sz="2800" b="1" dirty="0">
                <a:solidFill>
                  <a:srgbClr val="FFFFFF"/>
                </a:solidFill>
                <a:cs typeface="Arial" charset="0"/>
              </a:rPr>
              <a:t> lo </a:t>
            </a:r>
            <a:r>
              <a:rPr lang="en-US" sz="2800" b="1" dirty="0" err="1">
                <a:solidFill>
                  <a:srgbClr val="FFFFFF"/>
                </a:solidFill>
                <a:cs typeface="Arial" charset="0"/>
              </a:rPr>
              <a:t>nde</a:t>
            </a:r>
            <a:r>
              <a:rPr lang="en-US" sz="2800" b="1" dirty="0">
                <a:solidFill>
                  <a:srgbClr val="FFFFFF"/>
                </a:solidFill>
                <a:cs typeface="Arial" charset="0"/>
              </a:rPr>
              <a:t> </a:t>
            </a:r>
            <a:r>
              <a:rPr lang="en-US" sz="2800" b="1" dirty="0" err="1">
                <a:solidFill>
                  <a:srgbClr val="FFFFFF"/>
                </a:solidFill>
                <a:cs typeface="Arial" charset="0"/>
              </a:rPr>
              <a:t>bo</a:t>
            </a:r>
            <a:r>
              <a:rPr lang="en-US" sz="2800" b="1" dirty="0">
                <a:solidFill>
                  <a:srgbClr val="FFFFFF"/>
                </a:solidFill>
                <a:cs typeface="Arial" charset="0"/>
              </a:rPr>
              <a:t> </a:t>
            </a:r>
            <a:r>
              <a:rPr lang="en-US" sz="2800" b="1" dirty="0" err="1">
                <a:solidFill>
                  <a:srgbClr val="FFFFFF"/>
                </a:solidFill>
                <a:cs typeface="Arial" charset="0"/>
              </a:rPr>
              <a:t>ladkeng</a:t>
            </a:r>
            <a:r>
              <a:rPr lang="en-US" sz="2800" b="1" dirty="0">
                <a:solidFill>
                  <a:srgbClr val="FFFFFF"/>
                </a:solidFill>
                <a:cs typeface="Arial" charset="0"/>
              </a:rPr>
              <a:t> </a:t>
            </a:r>
            <a:r>
              <a:rPr lang="en-US" sz="2800" b="1" dirty="0" err="1">
                <a:solidFill>
                  <a:srgbClr val="FFFFFF"/>
                </a:solidFill>
                <a:cs typeface="Arial" charset="0"/>
              </a:rPr>
              <a:t>tu</a:t>
            </a:r>
            <a:r>
              <a:rPr lang="en-US" sz="2800" b="1" dirty="0">
                <a:solidFill>
                  <a:srgbClr val="FFFFFF"/>
                </a:solidFill>
                <a:cs typeface="Arial" charset="0"/>
              </a:rPr>
              <a:t> din </a:t>
            </a:r>
            <a:r>
              <a:rPr lang="en-US" sz="2800" b="1" dirty="0" err="1">
                <a:solidFill>
                  <a:srgbClr val="FFFFFF"/>
                </a:solidFill>
                <a:cs typeface="Arial" charset="0"/>
              </a:rPr>
              <a:t>diangralo</a:t>
            </a:r>
            <a:r>
              <a:rPr lang="en-US" sz="2800" b="1" dirty="0">
                <a:solidFill>
                  <a:srgbClr val="FFFFFF"/>
                </a:solidFill>
                <a:cs typeface="Arial" charset="0"/>
              </a:rPr>
              <a:t> </a:t>
            </a:r>
            <a:r>
              <a:rPr lang="en-US" sz="2800" b="1" dirty="0" err="1">
                <a:solidFill>
                  <a:srgbClr val="FFFFFF"/>
                </a:solidFill>
                <a:cs typeface="Arial" charset="0"/>
              </a:rPr>
              <a:t>khatdi</a:t>
            </a:r>
            <a:r>
              <a:rPr lang="en-US" sz="2800" b="1" dirty="0">
                <a:solidFill>
                  <a:srgbClr val="FFFFFF"/>
                </a:solidFill>
                <a:cs typeface="Arial" charset="0"/>
              </a:rPr>
              <a:t> ken </a:t>
            </a:r>
            <a:r>
              <a:rPr lang="en-US" sz="2800" b="1" dirty="0" err="1">
                <a:solidFill>
                  <a:srgbClr val="FFFFFF"/>
                </a:solidFill>
                <a:cs typeface="Arial" charset="0"/>
              </a:rPr>
              <a:t>matan</a:t>
            </a:r>
            <a:r>
              <a:rPr lang="en-US" sz="2800" b="1" dirty="0">
                <a:solidFill>
                  <a:srgbClr val="FFFFFF"/>
                </a:solidFill>
                <a:cs typeface="Arial" charset="0"/>
              </a:rPr>
              <a:t> </a:t>
            </a:r>
            <a:r>
              <a:rPr lang="en-US" sz="2800" b="1" dirty="0" err="1">
                <a:solidFill>
                  <a:srgbClr val="FFFFFF"/>
                </a:solidFill>
                <a:cs typeface="Arial" charset="0"/>
              </a:rPr>
              <a:t>padlo</a:t>
            </a:r>
            <a:r>
              <a:rPr lang="en-US" sz="2800" b="1" dirty="0">
                <a:solidFill>
                  <a:srgbClr val="FFFFFF"/>
                </a:solidFill>
                <a:cs typeface="Arial" charset="0"/>
              </a:rPr>
              <a:t> </a:t>
            </a:r>
            <a:r>
              <a:rPr lang="en-US" sz="2800" b="1" dirty="0" err="1">
                <a:solidFill>
                  <a:srgbClr val="FFFFFF"/>
                </a:solidFill>
                <a:cs typeface="Arial" charset="0"/>
              </a:rPr>
              <a:t>ariak</a:t>
            </a:r>
            <a:r>
              <a:rPr lang="en-US" sz="2800" b="1" dirty="0">
                <a:solidFill>
                  <a:srgbClr val="FFFFFF"/>
                </a:solidFill>
                <a:cs typeface="Arial" charset="0"/>
              </a:rPr>
              <a:t> </a:t>
            </a:r>
            <a:r>
              <a:rPr lang="en-US" sz="2800" b="1" dirty="0" err="1">
                <a:solidFill>
                  <a:srgbClr val="FFFFFF"/>
                </a:solidFill>
                <a:cs typeface="Arial" charset="0"/>
              </a:rPr>
              <a:t>khuan</a:t>
            </a:r>
            <a:r>
              <a:rPr lang="en-US" sz="2800" b="1" dirty="0">
                <a:solidFill>
                  <a:srgbClr val="FFFFFF"/>
                </a:solidFill>
                <a:cs typeface="Arial" charset="0"/>
              </a:rPr>
              <a:t> se </a:t>
            </a:r>
            <a:r>
              <a:rPr lang="en-US" sz="2800" b="1" dirty="0" err="1">
                <a:solidFill>
                  <a:srgbClr val="FFFFFF"/>
                </a:solidFill>
                <a:cs typeface="Arial" charset="0"/>
              </a:rPr>
              <a:t>chiu</a:t>
            </a:r>
            <a:r>
              <a:rPr lang="en-US" sz="2800" b="1" dirty="0">
                <a:solidFill>
                  <a:srgbClr val="FFFFFF"/>
                </a:solidFill>
                <a:cs typeface="Arial" charset="0"/>
              </a:rPr>
              <a:t> </a:t>
            </a:r>
            <a:r>
              <a:rPr lang="en-US" sz="2800" b="1" dirty="0" err="1">
                <a:solidFill>
                  <a:srgbClr val="FFFFFF"/>
                </a:solidFill>
                <a:cs typeface="Arial" charset="0"/>
              </a:rPr>
              <a:t>jiu</a:t>
            </a:r>
            <a:r>
              <a:rPr lang="en-US" sz="2800" b="1" dirty="0">
                <a:solidFill>
                  <a:srgbClr val="FFFFFF"/>
                </a:solidFill>
                <a:cs typeface="Arial" charset="0"/>
              </a:rPr>
              <a:t> din </a:t>
            </a:r>
            <a:r>
              <a:rPr lang="en-US" sz="2800" b="1" dirty="0" err="1">
                <a:solidFill>
                  <a:srgbClr val="FFFFFF"/>
                </a:solidFill>
                <a:cs typeface="Arial" charset="0"/>
              </a:rPr>
              <a:t>makeng</a:t>
            </a:r>
            <a:r>
              <a:rPr lang="en-US" sz="2800" b="1" dirty="0">
                <a:solidFill>
                  <a:srgbClr val="FFFFFF"/>
                </a:solidFill>
                <a:cs typeface="Arial" charset="0"/>
              </a:rPr>
              <a:t> </a:t>
            </a:r>
            <a:r>
              <a:rPr lang="en-US" sz="2800" b="1" dirty="0" err="1">
                <a:solidFill>
                  <a:srgbClr val="FFFFFF"/>
                </a:solidFill>
                <a:cs typeface="Arial" charset="0"/>
              </a:rPr>
              <a:t>bo</a:t>
            </a:r>
            <a:r>
              <a:rPr lang="en-US" sz="2800" b="1" dirty="0">
                <a:solidFill>
                  <a:srgbClr val="FFFFFF"/>
                </a:solidFill>
                <a:cs typeface="Arial" charset="0"/>
              </a:rPr>
              <a:t> </a:t>
            </a:r>
            <a:r>
              <a:rPr lang="en-US" sz="2800" b="1" dirty="0" err="1">
                <a:solidFill>
                  <a:srgbClr val="FFFFFF"/>
                </a:solidFill>
                <a:cs typeface="Arial" charset="0"/>
              </a:rPr>
              <a:t>gasu</a:t>
            </a:r>
            <a:r>
              <a:rPr lang="en-US" sz="2800" b="1" dirty="0">
                <a:solidFill>
                  <a:srgbClr val="FFFFFF"/>
                </a:solidFill>
                <a:cs typeface="Arial" charset="0"/>
              </a:rPr>
              <a:t> </a:t>
            </a:r>
            <a:r>
              <a:rPr lang="en-US" sz="2800" b="1" dirty="0" err="1">
                <a:solidFill>
                  <a:srgbClr val="FFFFFF"/>
                </a:solidFill>
                <a:cs typeface="Arial" charset="0"/>
              </a:rPr>
              <a:t>nang</a:t>
            </a:r>
            <a:r>
              <a:rPr lang="en-US" sz="2800" b="1" dirty="0">
                <a:solidFill>
                  <a:srgbClr val="FFFFFF"/>
                </a:solidFill>
                <a:cs typeface="Arial" charset="0"/>
              </a:rPr>
              <a:t> </a:t>
            </a:r>
            <a:r>
              <a:rPr lang="en-US" sz="2800" b="1" dirty="0" err="1">
                <a:solidFill>
                  <a:srgbClr val="FFFFFF"/>
                </a:solidFill>
                <a:cs typeface="Arial" charset="0"/>
              </a:rPr>
              <a:t>mangai</a:t>
            </a:r>
            <a:r>
              <a:rPr lang="en-US" sz="2800" b="1" dirty="0">
                <a:solidFill>
                  <a:srgbClr val="FFFFFF"/>
                </a:solidFill>
                <a:cs typeface="Arial" charset="0"/>
              </a:rPr>
              <a:t> </a:t>
            </a:r>
            <a:r>
              <a:rPr lang="en-US" sz="2800" b="1" dirty="0" err="1">
                <a:solidFill>
                  <a:srgbClr val="FFFFFF"/>
                </a:solidFill>
                <a:cs typeface="Arial" charset="0"/>
              </a:rPr>
              <a:t>makjiu</a:t>
            </a:r>
            <a:r>
              <a:rPr lang="en-US" sz="2800" b="1" dirty="0">
                <a:solidFill>
                  <a:srgbClr val="FFFFFF"/>
                </a:solidFill>
                <a:cs typeface="Arial" charset="0"/>
              </a:rPr>
              <a:t> </a:t>
            </a:r>
            <a:r>
              <a:rPr lang="en-US" sz="2800" b="1" dirty="0" err="1">
                <a:solidFill>
                  <a:srgbClr val="FFFFFF"/>
                </a:solidFill>
                <a:cs typeface="Arial" charset="0"/>
              </a:rPr>
              <a:t>maning</a:t>
            </a:r>
            <a:r>
              <a:rPr lang="en-US" sz="2800" b="1" dirty="0">
                <a:solidFill>
                  <a:srgbClr val="FFFFFF"/>
                </a:solidFill>
                <a:cs typeface="Arial" charset="0"/>
              </a:rPr>
              <a:t> </a:t>
            </a:r>
            <a:r>
              <a:rPr lang="en-US" sz="2800" b="1" dirty="0" err="1">
                <a:solidFill>
                  <a:srgbClr val="FFFFFF"/>
                </a:solidFill>
                <a:cs typeface="Arial" charset="0"/>
              </a:rPr>
              <a:t>tou</a:t>
            </a:r>
            <a:r>
              <a:rPr lang="en-US" sz="2800" b="1" dirty="0">
                <a:solidFill>
                  <a:srgbClr val="FFFFFF"/>
                </a:solidFill>
                <a:cs typeface="Arial" charset="0"/>
              </a:rPr>
              <a:t> bam ra.</a:t>
            </a:r>
          </a:p>
        </p:txBody>
      </p:sp>
      <p:sp>
        <p:nvSpPr>
          <p:cNvPr id="7475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74757" name="Picture 8" descr="smiley_w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8821" y="1988840"/>
            <a:ext cx="1546225" cy="154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537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3025" y="836613"/>
            <a:ext cx="9253538" cy="1371600"/>
          </a:xfrm>
        </p:spPr>
        <p:txBody>
          <a:bodyPr/>
          <a:lstStyle/>
          <a:p>
            <a:pPr eaLnBrk="1" hangingPunct="1"/>
            <a:r>
              <a:rPr lang="en-US" sz="3200" b="1" dirty="0">
                <a:solidFill>
                  <a:srgbClr val="FFFFFF"/>
                </a:solidFill>
                <a:latin typeface="Arial" charset="0"/>
                <a:ea typeface="ＭＳ Ｐゴシック" charset="0"/>
                <a:cs typeface="Arial" charset="0"/>
              </a:rPr>
              <a:t>G. </a:t>
            </a:r>
            <a:r>
              <a:rPr lang="en-US" sz="3200" b="1" dirty="0" err="1">
                <a:solidFill>
                  <a:srgbClr val="FFFFFF"/>
                </a:solidFill>
                <a:latin typeface="Arial" charset="0"/>
                <a:ea typeface="ＭＳ Ｐゴシック" charset="0"/>
                <a:cs typeface="Arial" charset="0"/>
              </a:rPr>
              <a:t>Ariak</a:t>
            </a:r>
            <a:r>
              <a:rPr lang="en-US" sz="3200" b="1" dirty="0">
                <a:solidFill>
                  <a:srgbClr val="FFFFFF"/>
                </a:solidFill>
                <a:latin typeface="Arial" charset="0"/>
                <a:ea typeface="ＭＳ Ｐゴシック" charset="0"/>
                <a:cs typeface="Arial" charset="0"/>
              </a:rPr>
              <a:t> se </a:t>
            </a:r>
            <a:r>
              <a:rPr lang="en-US" sz="3200" b="1" dirty="0" err="1">
                <a:solidFill>
                  <a:srgbClr val="FFFFFF"/>
                </a:solidFill>
                <a:latin typeface="Arial" charset="0"/>
                <a:ea typeface="ＭＳ Ｐゴシック" charset="0"/>
                <a:cs typeface="Arial" charset="0"/>
              </a:rPr>
              <a:t>paboga</a:t>
            </a:r>
            <a:r>
              <a:rPr lang="en-US" sz="3200" b="1" dirty="0">
                <a:solidFill>
                  <a:srgbClr val="FFFFFF"/>
                </a:solidFill>
                <a:latin typeface="Arial" charset="0"/>
                <a:ea typeface="ＭＳ Ｐゴシック" charset="0"/>
                <a:cs typeface="Arial" charset="0"/>
              </a:rPr>
              <a:t> </a:t>
            </a:r>
            <a:r>
              <a:rPr lang="en-US" sz="3200" b="1" dirty="0" err="1">
                <a:solidFill>
                  <a:srgbClr val="FFFFFF"/>
                </a:solidFill>
                <a:latin typeface="Arial" charset="0"/>
                <a:ea typeface="ＭＳ Ｐゴシック" charset="0"/>
                <a:cs typeface="Arial" charset="0"/>
              </a:rPr>
              <a:t>kakengna</a:t>
            </a:r>
            <a:r>
              <a:rPr lang="en-US" sz="3200" b="1" dirty="0">
                <a:solidFill>
                  <a:srgbClr val="FFFFFF"/>
                </a:solidFill>
                <a:latin typeface="Arial" charset="0"/>
                <a:ea typeface="ＭＳ Ｐゴシック" charset="0"/>
                <a:cs typeface="Arial" charset="0"/>
              </a:rPr>
              <a:t> </a:t>
            </a:r>
            <a:r>
              <a:rPr lang="en-US" sz="3200" b="1" dirty="0" err="1">
                <a:solidFill>
                  <a:srgbClr val="FFFFFF"/>
                </a:solidFill>
                <a:latin typeface="Arial" charset="0"/>
                <a:ea typeface="ＭＳ Ｐゴシック" charset="0"/>
                <a:cs typeface="Arial" charset="0"/>
              </a:rPr>
              <a:t>majiobo</a:t>
            </a:r>
            <a:r>
              <a:rPr lang="en-US" sz="3200" b="1" dirty="0">
                <a:solidFill>
                  <a:srgbClr val="FFFFFF"/>
                </a:solidFill>
                <a:latin typeface="Arial" charset="0"/>
                <a:ea typeface="ＭＳ Ｐゴシック" charset="0"/>
                <a:cs typeface="Arial" charset="0"/>
              </a:rPr>
              <a:t> </a:t>
            </a:r>
            <a:r>
              <a:rPr lang="en-US" sz="3200" b="1" dirty="0" err="1">
                <a:solidFill>
                  <a:srgbClr val="FFFFFF"/>
                </a:solidFill>
                <a:latin typeface="Arial" charset="0"/>
                <a:ea typeface="ＭＳ Ｐゴシック" charset="0"/>
                <a:cs typeface="Arial" charset="0"/>
              </a:rPr>
              <a:t>khuan</a:t>
            </a:r>
            <a:r>
              <a:rPr lang="en-US" sz="3200" b="1" dirty="0">
                <a:solidFill>
                  <a:srgbClr val="FFFFFF"/>
                </a:solidFill>
                <a:latin typeface="Arial" charset="0"/>
                <a:ea typeface="ＭＳ Ｐゴシック" charset="0"/>
                <a:cs typeface="Arial" charset="0"/>
              </a:rPr>
              <a:t> </a:t>
            </a:r>
            <a:r>
              <a:rPr lang="en-US" sz="3200" b="1" dirty="0" err="1">
                <a:solidFill>
                  <a:srgbClr val="FFFFFF"/>
                </a:solidFill>
                <a:latin typeface="Arial" charset="0"/>
                <a:ea typeface="ＭＳ Ｐゴシック" charset="0"/>
                <a:cs typeface="Arial" charset="0"/>
              </a:rPr>
              <a:t>ga</a:t>
            </a:r>
            <a:r>
              <a:rPr lang="en-US" sz="3200" b="1" dirty="0">
                <a:solidFill>
                  <a:srgbClr val="FFFFFF"/>
                </a:solidFill>
                <a:latin typeface="Arial" charset="0"/>
                <a:ea typeface="ＭＳ Ｐゴシック" charset="0"/>
                <a:cs typeface="Arial" charset="0"/>
              </a:rPr>
              <a:t> </a:t>
            </a:r>
            <a:r>
              <a:rPr lang="en-US" sz="3200" b="1" dirty="0" err="1">
                <a:solidFill>
                  <a:srgbClr val="FFFFFF"/>
                </a:solidFill>
                <a:latin typeface="Arial" charset="0"/>
                <a:ea typeface="ＭＳ Ｐゴシック" charset="0"/>
                <a:cs typeface="Arial" charset="0"/>
              </a:rPr>
              <a:t>niu</a:t>
            </a:r>
            <a:r>
              <a:rPr lang="en-US" sz="3200" b="1" dirty="0">
                <a:solidFill>
                  <a:srgbClr val="FFFFFF"/>
                </a:solidFill>
                <a:latin typeface="Arial" charset="0"/>
                <a:ea typeface="ＭＳ Ｐゴシック" charset="0"/>
                <a:cs typeface="Arial" charset="0"/>
              </a:rPr>
              <a:t> </a:t>
            </a:r>
            <a:r>
              <a:rPr lang="en-US" sz="3200" b="1" dirty="0" err="1">
                <a:solidFill>
                  <a:srgbClr val="FFFFFF"/>
                </a:solidFill>
                <a:latin typeface="Arial" charset="0"/>
                <a:ea typeface="ＭＳ Ｐゴシック" charset="0"/>
                <a:cs typeface="Arial" charset="0"/>
              </a:rPr>
              <a:t>kenbo</a:t>
            </a:r>
            <a:r>
              <a:rPr lang="en-US" sz="3200" b="1" dirty="0">
                <a:solidFill>
                  <a:srgbClr val="FFFFFF"/>
                </a:solidFill>
                <a:latin typeface="Arial" charset="0"/>
                <a:ea typeface="ＭＳ Ｐゴシック" charset="0"/>
                <a:cs typeface="Arial" charset="0"/>
              </a:rPr>
              <a:t>. </a:t>
            </a:r>
          </a:p>
        </p:txBody>
      </p:sp>
      <p:sp>
        <p:nvSpPr>
          <p:cNvPr id="235524" name="Rectangle 4"/>
          <p:cNvSpPr>
            <a:spLocks noGrp="1" noChangeArrowheads="1"/>
          </p:cNvSpPr>
          <p:nvPr>
            <p:ph type="subTitle" idx="1"/>
          </p:nvPr>
        </p:nvSpPr>
        <p:spPr>
          <a:xfrm>
            <a:off x="20638" y="4527550"/>
            <a:ext cx="9083675" cy="2286000"/>
          </a:xfrm>
          <a:noFill/>
        </p:spPr>
        <p:txBody>
          <a:bodyPr anchor="ctr"/>
          <a:lstStyle/>
          <a:p>
            <a:pPr eaLnBrk="1" hangingPunct="1">
              <a:spcBef>
                <a:spcPct val="0"/>
              </a:spcBef>
            </a:pPr>
            <a:r>
              <a:rPr lang="en-US" sz="2400" b="1" dirty="0">
                <a:solidFill>
                  <a:srgbClr val="FFFFFF"/>
                </a:solidFill>
                <a:latin typeface="Arial" charset="0"/>
                <a:ea typeface="ＭＳ Ｐゴシック" charset="0"/>
                <a:cs typeface="Arial" charset="0"/>
              </a:rPr>
              <a:t>Chiu </a:t>
            </a:r>
            <a:r>
              <a:rPr lang="en-US" sz="2400" b="1" dirty="0" err="1">
                <a:solidFill>
                  <a:srgbClr val="FFFFFF"/>
                </a:solidFill>
                <a:latin typeface="Arial" charset="0"/>
                <a:ea typeface="ＭＳ Ｐゴシック" charset="0"/>
                <a:cs typeface="Arial" charset="0"/>
              </a:rPr>
              <a:t>tamtam</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khaibo</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nang</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dinbo</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lakeng</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khatdi</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pakhuan</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tanbo</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nubo</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Namai</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tu</a:t>
            </a:r>
            <a:r>
              <a:rPr lang="en-US" sz="2400" b="1" dirty="0">
                <a:solidFill>
                  <a:srgbClr val="FFFFFF"/>
                </a:solidFill>
                <a:latin typeface="Arial" charset="0"/>
                <a:ea typeface="ＭＳ Ｐゴシック" charset="0"/>
                <a:cs typeface="Arial" charset="0"/>
              </a:rPr>
              <a:t> </a:t>
            </a:r>
            <a:r>
              <a:rPr lang="en-US" sz="2400" b="1" dirty="0" err="1">
                <a:solidFill>
                  <a:srgbClr val="FFFFFF"/>
                </a:solidFill>
                <a:latin typeface="Arial" charset="0"/>
                <a:ea typeface="ＭＳ Ｐゴシック" charset="0"/>
                <a:cs typeface="Arial" charset="0"/>
              </a:rPr>
              <a:t>pakhai</a:t>
            </a:r>
            <a:r>
              <a:rPr lang="en-US" sz="2400" b="1" dirty="0">
                <a:solidFill>
                  <a:srgbClr val="FFFFFF"/>
                </a:solidFill>
                <a:latin typeface="Arial" charset="0"/>
                <a:ea typeface="ＭＳ Ｐゴシック" charset="0"/>
                <a:cs typeface="Arial" charset="0"/>
              </a:rPr>
              <a:t> — </a:t>
            </a:r>
            <a:r>
              <a:rPr lang="en-US" sz="2400" b="1" dirty="0" err="1">
                <a:solidFill>
                  <a:srgbClr val="FFFFFF"/>
                </a:solidFill>
                <a:latin typeface="Arial" charset="0"/>
                <a:ea typeface="ＭＳ Ｐゴシック" charset="0"/>
                <a:cs typeface="Arial" charset="0"/>
              </a:rPr>
              <a:t>paliu</a:t>
            </a:r>
            <a:r>
              <a:rPr lang="en-US" sz="2400" b="1" dirty="0">
                <a:solidFill>
                  <a:srgbClr val="FFFFFF"/>
                </a:solidFill>
                <a:latin typeface="Arial" charset="0"/>
                <a:ea typeface="ＭＳ Ｐゴシック" charset="0"/>
                <a:cs typeface="Arial" charset="0"/>
              </a:rPr>
              <a:t> ra </a:t>
            </a:r>
            <a:r>
              <a:rPr lang="en-US" sz="2400" b="1" dirty="0" err="1">
                <a:solidFill>
                  <a:srgbClr val="FFFFFF"/>
                </a:solidFill>
                <a:latin typeface="Arial" charset="0"/>
                <a:ea typeface="ＭＳ Ｐゴシック" charset="0"/>
                <a:cs typeface="Arial" charset="0"/>
              </a:rPr>
              <a:t>majaimakbo</a:t>
            </a:r>
            <a:r>
              <a:rPr lang="en-US" sz="2400" b="1" dirty="0">
                <a:solidFill>
                  <a:srgbClr val="FFFFFF"/>
                </a:solidFill>
                <a:latin typeface="Arial" charset="0"/>
                <a:ea typeface="ＭＳ Ｐゴシック" charset="0"/>
                <a:cs typeface="Arial" charset="0"/>
              </a:rPr>
              <a:t>!</a:t>
            </a:r>
          </a:p>
        </p:txBody>
      </p:sp>
      <p:sp>
        <p:nvSpPr>
          <p:cNvPr id="76804"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p>
        </p:txBody>
      </p:sp>
      <p:pic>
        <p:nvPicPr>
          <p:cNvPr id="76805" name="Picture 6" descr="peo-gir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6238" y="2205038"/>
            <a:ext cx="33909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pic>
        <p:nvPicPr>
          <p:cNvPr id="78851" name="Picture 6" descr="peo-anatomy_proffec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13113" y="2565400"/>
            <a:ext cx="2420937"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Rectangle 2"/>
          <p:cNvSpPr>
            <a:spLocks noGrp="1" noChangeArrowheads="1"/>
          </p:cNvSpPr>
          <p:nvPr>
            <p:ph type="ctrTitle"/>
          </p:nvPr>
        </p:nvSpPr>
        <p:spPr>
          <a:xfrm>
            <a:off x="179388" y="549275"/>
            <a:ext cx="8785225" cy="2057400"/>
          </a:xfrm>
        </p:spPr>
        <p:txBody>
          <a:bodyPr/>
          <a:lstStyle/>
          <a:p>
            <a:pPr eaLnBrk="1" hangingPunct="1"/>
            <a:r>
              <a:rPr lang="en-US" sz="3600" b="1" dirty="0">
                <a:solidFill>
                  <a:srgbClr val="FFFFFF"/>
                </a:solidFill>
                <a:latin typeface="Arial" charset="0"/>
                <a:ea typeface="ＭＳ Ｐゴシック" charset="0"/>
                <a:cs typeface="Arial" charset="0"/>
              </a:rPr>
              <a:t>H.	</a:t>
            </a:r>
            <a:r>
              <a:rPr lang="en-US" sz="3600" b="1" dirty="0" err="1">
                <a:solidFill>
                  <a:srgbClr val="FFFFFF"/>
                </a:solidFill>
                <a:latin typeface="Arial" charset="0"/>
                <a:ea typeface="ＭＳ Ｐゴシック" charset="0"/>
                <a:cs typeface="Arial" charset="0"/>
              </a:rPr>
              <a:t>Maitu</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ariak</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pamuira</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bo</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kati</a:t>
            </a:r>
            <a:r>
              <a:rPr lang="en-US" sz="3600" b="1" dirty="0">
                <a:solidFill>
                  <a:srgbClr val="FFFFFF"/>
                </a:solidFill>
                <a:latin typeface="Arial" charset="0"/>
                <a:ea typeface="ＭＳ Ｐゴシック" charset="0"/>
                <a:cs typeface="Arial" charset="0"/>
              </a:rPr>
              <a:t> kung -e </a:t>
            </a:r>
            <a:r>
              <a:rPr lang="en-US" sz="3600" b="1" dirty="0" err="1">
                <a:solidFill>
                  <a:srgbClr val="FFFFFF"/>
                </a:solidFill>
                <a:latin typeface="Arial" charset="0"/>
                <a:ea typeface="ＭＳ Ｐゴシック" charset="0"/>
                <a:cs typeface="Arial" charset="0"/>
              </a:rPr>
              <a:t>sou</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kum</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bo</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mai</a:t>
            </a:r>
            <a:r>
              <a:rPr lang="en-US" sz="3600" b="1" dirty="0">
                <a:solidFill>
                  <a:srgbClr val="FFFFFF"/>
                </a:solidFill>
                <a:latin typeface="Arial" charset="0"/>
                <a:ea typeface="ＭＳ Ｐゴシック" charset="0"/>
                <a:cs typeface="Arial" charset="0"/>
              </a:rPr>
              <a:t> </a:t>
            </a:r>
            <a:r>
              <a:rPr lang="en-US" altLang="ja-JP" sz="3600" b="1" dirty="0">
                <a:solidFill>
                  <a:srgbClr val="FFFFFF"/>
                </a:solidFill>
                <a:latin typeface="Arial" charset="0"/>
                <a:ea typeface="ＭＳ Ｐゴシック" charset="0"/>
                <a:cs typeface="Arial" charset="0"/>
              </a:rPr>
              <a:t>“Eh </a:t>
            </a:r>
            <a:r>
              <a:rPr lang="en-US" altLang="ja-JP" sz="3600" b="1" dirty="0" err="1">
                <a:solidFill>
                  <a:srgbClr val="FFFFFF"/>
                </a:solidFill>
                <a:latin typeface="Arial" charset="0"/>
                <a:ea typeface="ＭＳ Ｐゴシック" charset="0"/>
                <a:cs typeface="Arial" charset="0"/>
              </a:rPr>
              <a:t>araik</a:t>
            </a:r>
            <a:r>
              <a:rPr lang="en-US" altLang="ja-JP" sz="3600" b="1" dirty="0">
                <a:solidFill>
                  <a:srgbClr val="FFFFFF"/>
                </a:solidFill>
                <a:latin typeface="Arial" charset="0"/>
                <a:ea typeface="ＭＳ Ｐゴシック" charset="0"/>
                <a:cs typeface="Arial" charset="0"/>
              </a:rPr>
              <a:t> pa </a:t>
            </a:r>
            <a:r>
              <a:rPr lang="en-US" altLang="ja-JP" sz="3600" b="1" dirty="0" err="1">
                <a:solidFill>
                  <a:srgbClr val="FFFFFF"/>
                </a:solidFill>
                <a:latin typeface="Arial" charset="0"/>
                <a:ea typeface="ＭＳ Ｐゴシック" charset="0"/>
                <a:cs typeface="Arial" charset="0"/>
              </a:rPr>
              <a:t>si</a:t>
            </a:r>
            <a:r>
              <a:rPr lang="en-US" altLang="ja-JP" sz="3600" b="1" dirty="0">
                <a:solidFill>
                  <a:srgbClr val="FFFFFF"/>
                </a:solidFill>
                <a:latin typeface="Arial" charset="0"/>
                <a:ea typeface="ＭＳ Ｐゴシック" charset="0"/>
                <a:cs typeface="Arial" charset="0"/>
              </a:rPr>
              <a:t> ye" </a:t>
            </a:r>
            <a:r>
              <a:rPr lang="en-US" altLang="ja-JP" sz="3600" b="1" dirty="0" err="1">
                <a:solidFill>
                  <a:srgbClr val="FFFFFF"/>
                </a:solidFill>
                <a:latin typeface="Arial" charset="0"/>
                <a:ea typeface="ＭＳ Ｐゴシック" charset="0"/>
                <a:cs typeface="Arial" charset="0"/>
              </a:rPr>
              <a:t>chiu</a:t>
            </a:r>
            <a:r>
              <a:rPr lang="en-US" altLang="ja-JP" sz="3600" b="1" dirty="0">
                <a:solidFill>
                  <a:srgbClr val="FFFFFF"/>
                </a:solidFill>
                <a:latin typeface="Arial" charset="0"/>
                <a:ea typeface="ＭＳ Ｐゴシック" charset="0"/>
                <a:cs typeface="Arial" charset="0"/>
              </a:rPr>
              <a:t> </a:t>
            </a:r>
            <a:r>
              <a:rPr lang="en-US" altLang="ja-JP" sz="3600" b="1" dirty="0" err="1">
                <a:solidFill>
                  <a:srgbClr val="FFFFFF"/>
                </a:solidFill>
                <a:latin typeface="Arial" charset="0"/>
                <a:ea typeface="ＭＳ Ｐゴシック" charset="0"/>
                <a:cs typeface="Arial" charset="0"/>
              </a:rPr>
              <a:t>maning</a:t>
            </a:r>
            <a:r>
              <a:rPr lang="en-US" altLang="ja-JP" sz="3600" b="1" dirty="0">
                <a:solidFill>
                  <a:srgbClr val="FFFFFF"/>
                </a:solidFill>
                <a:latin typeface="Arial" charset="0"/>
                <a:ea typeface="ＭＳ Ｐゴシック" charset="0"/>
                <a:cs typeface="Arial" charset="0"/>
              </a:rPr>
              <a:t> </a:t>
            </a:r>
            <a:r>
              <a:rPr lang="en-US" altLang="ja-JP" sz="3600" b="1" dirty="0" err="1">
                <a:solidFill>
                  <a:srgbClr val="FFFFFF"/>
                </a:solidFill>
                <a:latin typeface="Arial" charset="0"/>
                <a:ea typeface="ＭＳ Ｐゴシック" charset="0"/>
                <a:cs typeface="Arial" charset="0"/>
              </a:rPr>
              <a:t>mimai</a:t>
            </a:r>
            <a:endParaRPr lang="en-US" sz="3600" b="1" dirty="0">
              <a:solidFill>
                <a:srgbClr val="FFFFFF"/>
              </a:solidFill>
              <a:latin typeface="Arial" charset="0"/>
              <a:ea typeface="ＭＳ Ｐゴシック" charset="0"/>
              <a:cs typeface="Arial" charset="0"/>
            </a:endParaRPr>
          </a:p>
        </p:txBody>
      </p:sp>
      <p:sp>
        <p:nvSpPr>
          <p:cNvPr id="237572" name="Text Box 4"/>
          <p:cNvSpPr txBox="1">
            <a:spLocks noChangeArrowheads="1"/>
          </p:cNvSpPr>
          <p:nvPr/>
        </p:nvSpPr>
        <p:spPr bwMode="auto">
          <a:xfrm>
            <a:off x="285750" y="4519613"/>
            <a:ext cx="8534400"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FFFFFF"/>
                </a:solidFill>
                <a:cs typeface="Arial" charset="0"/>
              </a:rPr>
              <a:t>Chiu </a:t>
            </a:r>
            <a:r>
              <a:rPr lang="en-US" sz="3200" b="1" dirty="0" err="1">
                <a:solidFill>
                  <a:srgbClr val="FFFFFF"/>
                </a:solidFill>
                <a:cs typeface="Arial" charset="0"/>
              </a:rPr>
              <a:t>chamai</a:t>
            </a:r>
            <a:r>
              <a:rPr lang="en-US" sz="3200" b="1" dirty="0">
                <a:solidFill>
                  <a:srgbClr val="FFFFFF"/>
                </a:solidFill>
                <a:cs typeface="Arial" charset="0"/>
              </a:rPr>
              <a:t> 5 </a:t>
            </a:r>
            <a:r>
              <a:rPr lang="en-US" sz="3200" b="1" dirty="0" err="1">
                <a:solidFill>
                  <a:srgbClr val="FFFFFF"/>
                </a:solidFill>
                <a:cs typeface="Arial" charset="0"/>
              </a:rPr>
              <a:t>ariak</a:t>
            </a:r>
            <a:r>
              <a:rPr lang="en-US" sz="3200" b="1" dirty="0">
                <a:solidFill>
                  <a:srgbClr val="FFFFFF"/>
                </a:solidFill>
                <a:cs typeface="Arial" charset="0"/>
              </a:rPr>
              <a:t> pa </a:t>
            </a:r>
            <a:r>
              <a:rPr lang="en-US" sz="3200" b="1" dirty="0" err="1">
                <a:solidFill>
                  <a:srgbClr val="FFFFFF"/>
                </a:solidFill>
                <a:cs typeface="Arial" charset="0"/>
              </a:rPr>
              <a:t>kasimai</a:t>
            </a:r>
            <a:r>
              <a:rPr lang="en-US" sz="3200" b="1" dirty="0">
                <a:solidFill>
                  <a:srgbClr val="FFFFFF"/>
                </a:solidFill>
                <a:cs typeface="Arial" charset="0"/>
              </a:rPr>
              <a:t> </a:t>
            </a:r>
            <a:r>
              <a:rPr lang="en-US" sz="3200" b="1" dirty="0" err="1">
                <a:solidFill>
                  <a:srgbClr val="FFFFFF"/>
                </a:solidFill>
                <a:cs typeface="Arial" charset="0"/>
              </a:rPr>
              <a:t>khatdi</a:t>
            </a:r>
            <a:r>
              <a:rPr lang="en-US" sz="3200" b="1" dirty="0">
                <a:solidFill>
                  <a:srgbClr val="FFFFFF"/>
                </a:solidFill>
                <a:cs typeface="Arial" charset="0"/>
              </a:rPr>
              <a:t> </a:t>
            </a:r>
            <a:r>
              <a:rPr lang="en-US" sz="3200" b="1" dirty="0" err="1">
                <a:solidFill>
                  <a:srgbClr val="FFFFFF"/>
                </a:solidFill>
                <a:cs typeface="Arial" charset="0"/>
              </a:rPr>
              <a:t>paliu</a:t>
            </a:r>
            <a:r>
              <a:rPr lang="en-US" sz="3200" b="1" dirty="0">
                <a:solidFill>
                  <a:srgbClr val="FFFFFF"/>
                </a:solidFill>
                <a:cs typeface="Arial" charset="0"/>
              </a:rPr>
              <a:t> </a:t>
            </a:r>
            <a:r>
              <a:rPr lang="en-US" sz="3200" b="1" dirty="0" err="1">
                <a:solidFill>
                  <a:srgbClr val="FFFFFF"/>
                </a:solidFill>
                <a:cs typeface="Arial" charset="0"/>
              </a:rPr>
              <a:t>tu</a:t>
            </a:r>
            <a:r>
              <a:rPr lang="en-US" sz="3200" b="1" dirty="0">
                <a:solidFill>
                  <a:srgbClr val="FFFFFF"/>
                </a:solidFill>
                <a:cs typeface="Arial" charset="0"/>
              </a:rPr>
              <a:t> </a:t>
            </a:r>
            <a:r>
              <a:rPr lang="en-US" sz="3200" b="1" dirty="0" err="1">
                <a:solidFill>
                  <a:srgbClr val="FFFFFF"/>
                </a:solidFill>
                <a:cs typeface="Arial" charset="0"/>
              </a:rPr>
              <a:t>kasiam</a:t>
            </a:r>
            <a:r>
              <a:rPr lang="en-US" sz="3200" b="1" dirty="0">
                <a:solidFill>
                  <a:srgbClr val="FFFFFF"/>
                </a:solidFill>
                <a:cs typeface="Arial" charset="0"/>
              </a:rPr>
              <a:t> </a:t>
            </a:r>
            <a:r>
              <a:rPr lang="en-US" sz="3200" b="1" dirty="0" err="1">
                <a:solidFill>
                  <a:srgbClr val="FFFFFF"/>
                </a:solidFill>
                <a:cs typeface="Arial" charset="0"/>
              </a:rPr>
              <a:t>bo</a:t>
            </a:r>
            <a:r>
              <a:rPr lang="en-US" sz="3200" b="1" dirty="0">
                <a:solidFill>
                  <a:srgbClr val="FFFFFF"/>
                </a:solidFill>
                <a:cs typeface="Arial" charset="0"/>
              </a:rPr>
              <a:t> </a:t>
            </a:r>
            <a:r>
              <a:rPr lang="en-US" sz="3200" b="1" dirty="0" err="1">
                <a:solidFill>
                  <a:srgbClr val="FFFFFF"/>
                </a:solidFill>
                <a:cs typeface="Arial" charset="0"/>
              </a:rPr>
              <a:t>katibo</a:t>
            </a:r>
            <a:r>
              <a:rPr lang="en-US" sz="3200" b="1" dirty="0">
                <a:solidFill>
                  <a:srgbClr val="FFFFFF"/>
                </a:solidFill>
                <a:cs typeface="Arial" charset="0"/>
              </a:rPr>
              <a:t> </a:t>
            </a:r>
            <a:r>
              <a:rPr lang="en-US" sz="3200" b="1" dirty="0" err="1">
                <a:solidFill>
                  <a:srgbClr val="FFFFFF"/>
                </a:solidFill>
                <a:cs typeface="Arial" charset="0"/>
              </a:rPr>
              <a:t>ngam</a:t>
            </a:r>
            <a:r>
              <a:rPr lang="en-US" sz="3200" b="1" dirty="0">
                <a:solidFill>
                  <a:srgbClr val="FFFFFF"/>
                </a:solidFill>
                <a:cs typeface="Arial" charset="0"/>
              </a:rPr>
              <a:t> </a:t>
            </a:r>
            <a:r>
              <a:rPr lang="en-US" sz="3200" b="1" dirty="0" err="1">
                <a:solidFill>
                  <a:srgbClr val="FFFFFF"/>
                </a:solidFill>
                <a:cs typeface="Arial" charset="0"/>
              </a:rPr>
              <a:t>kam</a:t>
            </a:r>
            <a:r>
              <a:rPr lang="en-US" sz="3200" b="1" dirty="0">
                <a:solidFill>
                  <a:srgbClr val="FFFFFF"/>
                </a:solidFill>
                <a:cs typeface="Arial" charset="0"/>
              </a:rPr>
              <a:t> lo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80898" name="Picture 6" descr="oth-bible_mosa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5375" y="2965450"/>
            <a:ext cx="2016125"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sp>
        <p:nvSpPr>
          <p:cNvPr id="62467" name="Rectangle 2"/>
          <p:cNvSpPr>
            <a:spLocks noGrp="1" noChangeArrowheads="1"/>
          </p:cNvSpPr>
          <p:nvPr>
            <p:ph type="ctrTitle"/>
          </p:nvPr>
        </p:nvSpPr>
        <p:spPr>
          <a:xfrm>
            <a:off x="173038" y="260648"/>
            <a:ext cx="8936037" cy="2743200"/>
          </a:xfrm>
          <a:extLst/>
        </p:spPr>
        <p:txBody>
          <a:bodyPr/>
          <a:lstStyle/>
          <a:p>
            <a:pPr eaLnBrk="1" hangingPunct="1">
              <a:defRPr/>
            </a:pPr>
            <a:r>
              <a:rPr lang="en-US" sz="2800" b="1" dirty="0">
                <a:solidFill>
                  <a:srgbClr val="FFFFFF"/>
                </a:solidFill>
                <a:effectLst>
                  <a:glow rad="127000">
                    <a:schemeClr val="tx1"/>
                  </a:glow>
                </a:effectLst>
                <a:latin typeface="Arial" charset="0"/>
                <a:ea typeface="ＭＳ Ｐゴシック" charset="0"/>
                <a:cs typeface="Arial" charset="0"/>
              </a:rPr>
              <a:t>I.	</a:t>
            </a:r>
            <a:r>
              <a:rPr lang="en-US" sz="2400" b="1" dirty="0" err="1">
                <a:solidFill>
                  <a:srgbClr val="FFFFFF"/>
                </a:solidFill>
                <a:effectLst>
                  <a:glow rad="127000">
                    <a:schemeClr val="tx1"/>
                  </a:glow>
                </a:effectLst>
                <a:latin typeface="Arial" charset="0"/>
                <a:ea typeface="ＭＳ Ｐゴシック" charset="0"/>
                <a:cs typeface="Arial" charset="0"/>
              </a:rPr>
              <a:t>Aliu</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niu</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maningbo</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pawan</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machang</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paloi</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boga</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sikam</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mileng</a:t>
            </a:r>
            <a:r>
              <a:rPr lang="en-US" sz="2400" b="1" dirty="0">
                <a:solidFill>
                  <a:srgbClr val="FFFFFF"/>
                </a:solidFill>
                <a:effectLst>
                  <a:glow rad="127000">
                    <a:schemeClr val="tx1"/>
                  </a:glow>
                </a:effectLst>
                <a:latin typeface="Arial" charset="0"/>
                <a:ea typeface="ＭＳ Ｐゴシック" charset="0"/>
                <a:cs typeface="Arial" charset="0"/>
              </a:rPr>
              <a:t> </a:t>
            </a:r>
            <a:r>
              <a:rPr lang="en-US" sz="2400" b="1" dirty="0" err="1">
                <a:solidFill>
                  <a:srgbClr val="FFFFFF"/>
                </a:solidFill>
                <a:effectLst>
                  <a:glow rad="127000">
                    <a:schemeClr val="tx1"/>
                  </a:glow>
                </a:effectLst>
                <a:latin typeface="Arial" charset="0"/>
                <a:ea typeface="ＭＳ Ｐゴシック" charset="0"/>
                <a:cs typeface="Arial" charset="0"/>
              </a:rPr>
              <a:t>maning</a:t>
            </a:r>
            <a:r>
              <a:rPr lang="en-US" sz="2400" b="1" dirty="0">
                <a:solidFill>
                  <a:srgbClr val="FFFFFF"/>
                </a:solidFill>
                <a:effectLst>
                  <a:glow rad="127000">
                    <a:schemeClr val="tx1"/>
                  </a:glow>
                </a:effectLst>
                <a:latin typeface="Arial" charset="0"/>
                <a:ea typeface="ＭＳ Ｐゴシック" charset="0"/>
                <a:cs typeface="Arial" charset="0"/>
              </a:rPr>
              <a:t>-e</a:t>
            </a:r>
            <a:r>
              <a:rPr lang="en-US" sz="2800" b="1" dirty="0">
                <a:solidFill>
                  <a:srgbClr val="FFFFFF"/>
                </a:solidFill>
                <a:effectLst>
                  <a:glow rad="127000">
                    <a:schemeClr val="tx1"/>
                  </a:glow>
                </a:effectLst>
                <a:latin typeface="Arial" charset="0"/>
                <a:ea typeface="ＭＳ Ｐゴシック" charset="0"/>
                <a:cs typeface="Arial" charset="0"/>
              </a:rPr>
              <a:t>, </a:t>
            </a:r>
            <a:r>
              <a:rPr lang="en-US" altLang="ja-JP" sz="2800" b="1" dirty="0">
                <a:solidFill>
                  <a:srgbClr val="FFFFFF"/>
                </a:solidFill>
                <a:effectLst>
                  <a:glow rad="127000">
                    <a:schemeClr val="tx1"/>
                  </a:glow>
                </a:effectLst>
                <a:latin typeface="Arial" charset="0"/>
                <a:ea typeface="ＭＳ Ｐゴシック" charset="0"/>
                <a:cs typeface="Arial" charset="0"/>
              </a:rPr>
              <a:t>“</a:t>
            </a:r>
            <a:r>
              <a:rPr lang="en-US" altLang="ja-JP" sz="2400" b="1" dirty="0" err="1">
                <a:solidFill>
                  <a:srgbClr val="FFFFFF"/>
                </a:solidFill>
                <a:effectLst>
                  <a:glow rad="127000">
                    <a:schemeClr val="tx1"/>
                  </a:glow>
                </a:effectLst>
                <a:latin typeface="Arial" charset="0"/>
                <a:ea typeface="ＭＳ Ｐゴシック" charset="0"/>
                <a:cs typeface="Arial" charset="0"/>
              </a:rPr>
              <a:t>Tingwang</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niu</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thoidam</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khai</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bo</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thiumilo</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palad</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keng</a:t>
            </a:r>
            <a:r>
              <a:rPr lang="en-US" altLang="ja-JP" sz="2400" b="1" dirty="0">
                <a:solidFill>
                  <a:srgbClr val="FFFFFF"/>
                </a:solidFill>
                <a:effectLst>
                  <a:glow rad="127000">
                    <a:schemeClr val="tx1"/>
                  </a:glow>
                </a:effectLst>
                <a:latin typeface="Arial" charset="0"/>
                <a:ea typeface="ＭＳ Ｐゴシック" charset="0"/>
                <a:cs typeface="Arial" charset="0"/>
              </a:rPr>
              <a:t> pa </a:t>
            </a:r>
            <a:r>
              <a:rPr lang="en-US" altLang="ja-JP" sz="2400" b="1" dirty="0" err="1">
                <a:solidFill>
                  <a:srgbClr val="FFFFFF"/>
                </a:solidFill>
                <a:effectLst>
                  <a:glow rad="127000">
                    <a:schemeClr val="tx1"/>
                  </a:glow>
                </a:effectLst>
                <a:latin typeface="Arial" charset="0"/>
                <a:ea typeface="ＭＳ Ｐゴシック" charset="0"/>
                <a:cs typeface="Arial" charset="0"/>
              </a:rPr>
              <a:t>bo</a:t>
            </a:r>
            <a:r>
              <a:rPr lang="en-US" altLang="ja-JP" sz="2400" b="1" dirty="0">
                <a:solidFill>
                  <a:srgbClr val="FFFFFF"/>
                </a:solidFill>
                <a:effectLst>
                  <a:glow rad="127000">
                    <a:schemeClr val="tx1"/>
                  </a:glow>
                </a:effectLst>
                <a:latin typeface="Arial" charset="0"/>
                <a:ea typeface="ＭＳ Ｐゴシック" charset="0"/>
                <a:cs typeface="Arial" charset="0"/>
              </a:rPr>
              <a:t> </a:t>
            </a:r>
            <a:r>
              <a:rPr lang="en-US" altLang="ja-JP" sz="2400" b="1" dirty="0" err="1">
                <a:solidFill>
                  <a:srgbClr val="FFFFFF"/>
                </a:solidFill>
                <a:effectLst>
                  <a:glow rad="127000">
                    <a:schemeClr val="tx1"/>
                  </a:glow>
                </a:effectLst>
                <a:latin typeface="Arial" charset="0"/>
                <a:ea typeface="ＭＳ Ｐゴシック" charset="0"/>
                <a:cs typeface="Arial" charset="0"/>
              </a:rPr>
              <a:t>ga</a:t>
            </a:r>
            <a:r>
              <a:rPr lang="en-US" altLang="ja-JP" sz="2800" b="1" dirty="0" err="1">
                <a:solidFill>
                  <a:srgbClr val="FFFFFF"/>
                </a:solidFill>
                <a:effectLst>
                  <a:glow rad="127000">
                    <a:schemeClr val="tx1"/>
                  </a:glow>
                </a:effectLst>
                <a:latin typeface="Arial" charset="0"/>
                <a:ea typeface="ＭＳ Ｐゴシック" charset="0"/>
                <a:cs typeface="Arial" charset="0"/>
              </a:rPr>
              <a:t>.</a:t>
            </a:r>
            <a:r>
              <a:rPr lang="en-US" altLang="ja-JP" sz="2800" b="1" dirty="0">
                <a:solidFill>
                  <a:srgbClr val="FFFFFF"/>
                </a:solidFill>
                <a:effectLst>
                  <a:glow rad="127000">
                    <a:schemeClr val="tx1"/>
                  </a:glow>
                </a:effectLst>
                <a:latin typeface="Arial" charset="0"/>
                <a:ea typeface="ＭＳ Ｐゴシック" charset="0"/>
                <a:cs typeface="Arial" charset="0"/>
              </a:rPr>
              <a:t>"</a:t>
            </a:r>
            <a:endParaRPr lang="en-US" sz="2800" b="1" dirty="0">
              <a:solidFill>
                <a:srgbClr val="FFFFFF"/>
              </a:solidFill>
              <a:effectLst>
                <a:glow rad="127000">
                  <a:schemeClr val="tx1"/>
                </a:glow>
              </a:effectLst>
              <a:latin typeface="Arial" charset="0"/>
              <a:ea typeface="ＭＳ Ｐゴシック" charset="0"/>
              <a:cs typeface="Arial" charset="0"/>
            </a:endParaRPr>
          </a:p>
        </p:txBody>
      </p:sp>
      <p:sp>
        <p:nvSpPr>
          <p:cNvPr id="239620" name="Text Box 4"/>
          <p:cNvSpPr txBox="1">
            <a:spLocks noChangeArrowheads="1"/>
          </p:cNvSpPr>
          <p:nvPr/>
        </p:nvSpPr>
        <p:spPr bwMode="auto">
          <a:xfrm>
            <a:off x="381000" y="4908376"/>
            <a:ext cx="82296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800" b="1" dirty="0" err="1">
                <a:solidFill>
                  <a:srgbClr val="FFFFFF"/>
                </a:solidFill>
                <a:effectLst>
                  <a:glow rad="127000">
                    <a:schemeClr val="tx1"/>
                  </a:glow>
                </a:effectLst>
                <a:cs typeface="Arial" charset="0"/>
              </a:rPr>
              <a:t>Aliu</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niu</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masanbo</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ladkeng</a:t>
            </a:r>
            <a:r>
              <a:rPr lang="en-US" sz="2800" b="1" dirty="0">
                <a:solidFill>
                  <a:srgbClr val="FFFFFF"/>
                </a:solidFill>
                <a:effectLst>
                  <a:glow rad="127000">
                    <a:schemeClr val="tx1"/>
                  </a:glow>
                </a:effectLst>
                <a:cs typeface="Arial" charset="0"/>
              </a:rPr>
              <a:t> se </a:t>
            </a:r>
            <a:r>
              <a:rPr lang="en-US" sz="2800" b="1" dirty="0" err="1">
                <a:solidFill>
                  <a:srgbClr val="FFFFFF"/>
                </a:solidFill>
                <a:effectLst>
                  <a:glow rad="127000">
                    <a:schemeClr val="tx1"/>
                  </a:glow>
                </a:effectLst>
                <a:cs typeface="Arial" charset="0"/>
              </a:rPr>
              <a:t>pamui</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jiu</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tiuja</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thoidam</a:t>
            </a:r>
            <a:r>
              <a:rPr lang="en-US" sz="2800" b="1" dirty="0">
                <a:solidFill>
                  <a:srgbClr val="FFFFFF"/>
                </a:solidFill>
                <a:effectLst>
                  <a:glow rad="127000">
                    <a:schemeClr val="tx1"/>
                  </a:glow>
                </a:effectLst>
                <a:cs typeface="Arial" charset="0"/>
              </a:rPr>
              <a:t> se </a:t>
            </a:r>
            <a:r>
              <a:rPr lang="en-US" sz="2800" b="1" dirty="0" err="1">
                <a:solidFill>
                  <a:srgbClr val="FFFFFF"/>
                </a:solidFill>
                <a:effectLst>
                  <a:glow rad="127000">
                    <a:schemeClr val="tx1"/>
                  </a:glow>
                </a:effectLst>
                <a:cs typeface="Arial" charset="0"/>
              </a:rPr>
              <a:t>dou</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mibo</a:t>
            </a:r>
            <a:r>
              <a:rPr lang="en-US" sz="2800" b="1" dirty="0">
                <a:solidFill>
                  <a:srgbClr val="FFFFFF"/>
                </a:solidFill>
                <a:effectLst>
                  <a:glow rad="127000">
                    <a:schemeClr val="tx1"/>
                  </a:glow>
                </a:effectLst>
                <a:cs typeface="Arial" charset="0"/>
              </a:rPr>
              <a:t>-e, </a:t>
            </a:r>
            <a:r>
              <a:rPr lang="en-US" sz="2800" b="1" dirty="0" err="1">
                <a:solidFill>
                  <a:srgbClr val="FFFFFF"/>
                </a:solidFill>
                <a:effectLst>
                  <a:glow rad="127000">
                    <a:schemeClr val="tx1"/>
                  </a:glow>
                </a:effectLst>
                <a:cs typeface="Arial" charset="0"/>
              </a:rPr>
              <a:t>aliu</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niu</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thoidam</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pimak</a:t>
            </a:r>
            <a:r>
              <a:rPr lang="en-US" sz="2800" b="1" dirty="0">
                <a:solidFill>
                  <a:srgbClr val="FFFFFF"/>
                </a:solidFill>
                <a:effectLst>
                  <a:glow rad="127000">
                    <a:schemeClr val="tx1"/>
                  </a:glow>
                </a:effectLst>
                <a:cs typeface="Arial" charset="0"/>
              </a:rPr>
              <a:t> </a:t>
            </a:r>
            <a:r>
              <a:rPr lang="en-US" sz="2800" b="1" dirty="0" err="1">
                <a:solidFill>
                  <a:srgbClr val="FFFFFF"/>
                </a:solidFill>
                <a:effectLst>
                  <a:glow rad="127000">
                    <a:schemeClr val="tx1"/>
                  </a:glow>
                </a:effectLst>
                <a:cs typeface="Arial" charset="0"/>
              </a:rPr>
              <a:t>tadi</a:t>
            </a:r>
            <a:endParaRPr lang="en-US" sz="2800" b="1" dirty="0">
              <a:solidFill>
                <a:srgbClr val="FFFFFF"/>
              </a:solidFill>
              <a:effectLst>
                <a:glow rad="127000">
                  <a:schemeClr val="tx1"/>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82947"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en-US" sz="3600" b="1" dirty="0" err="1">
                <a:solidFill>
                  <a:srgbClr val="FF0000"/>
                </a:solidFill>
                <a:latin typeface="Arial" charset="0"/>
                <a:cs typeface="Arial" charset="0"/>
              </a:rPr>
              <a:t>Kawicham</a:t>
            </a:r>
            <a:r>
              <a:rPr lang="en-US" sz="3600" b="1" dirty="0">
                <a:solidFill>
                  <a:srgbClr val="FF0000"/>
                </a:solidFill>
                <a:latin typeface="Arial" charset="0"/>
                <a:cs typeface="Arial" charset="0"/>
              </a:rPr>
              <a:t> </a:t>
            </a:r>
            <a:r>
              <a:rPr lang="en-US" sz="3600" b="1" dirty="0" err="1">
                <a:solidFill>
                  <a:srgbClr val="FF0000"/>
                </a:solidFill>
                <a:latin typeface="Arial" charset="0"/>
                <a:cs typeface="Arial" charset="0"/>
              </a:rPr>
              <a:t>pabo</a:t>
            </a:r>
            <a:endParaRPr lang="en-US" sz="3600" b="1" dirty="0">
              <a:solidFill>
                <a:srgbClr val="FF0000"/>
              </a:solidFill>
              <a:latin typeface="Arial" charset="0"/>
              <a:cs typeface="Arial" charset="0"/>
            </a:endParaRPr>
          </a:p>
        </p:txBody>
      </p:sp>
      <p:sp>
        <p:nvSpPr>
          <p:cNvPr id="23558" name="Text Box 6"/>
          <p:cNvSpPr txBox="1">
            <a:spLocks noChangeArrowheads="1"/>
          </p:cNvSpPr>
          <p:nvPr/>
        </p:nvSpPr>
        <p:spPr bwMode="auto">
          <a:xfrm>
            <a:off x="609600" y="1676400"/>
            <a:ext cx="8077200" cy="4462760"/>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chemeClr val="bg1"/>
                </a:solidFill>
                <a:effectLst>
                  <a:outerShdw blurRad="38100" dist="38100" dir="2700000" algn="tl">
                    <a:srgbClr val="000000">
                      <a:alpha val="43137"/>
                    </a:srgbClr>
                  </a:outerShdw>
                </a:effectLst>
                <a:latin typeface="Arial"/>
                <a:cs typeface="Arial"/>
              </a:rPr>
              <a:t>A.	</a:t>
            </a:r>
            <a:r>
              <a:rPr lang="en-US" b="1" dirty="0" err="1">
                <a:solidFill>
                  <a:schemeClr val="bg1"/>
                </a:solidFill>
                <a:effectLst>
                  <a:outerShdw blurRad="38100" dist="38100" dir="2700000" algn="tl">
                    <a:srgbClr val="000000">
                      <a:alpha val="43137"/>
                    </a:srgbClr>
                  </a:outerShdw>
                </a:effectLst>
                <a:latin typeface="Arial"/>
                <a:cs typeface="Arial"/>
              </a:rPr>
              <a:t>Characham</a:t>
            </a:r>
            <a:r>
              <a:rPr lang="en-US" b="1" dirty="0">
                <a:solidFill>
                  <a:schemeClr val="bg1"/>
                </a:solidFill>
                <a:effectLst>
                  <a:outerShdw blurRad="38100" dist="38100" dir="2700000" algn="tl">
                    <a:srgbClr val="000000">
                      <a:alpha val="43137"/>
                    </a:srgbClr>
                  </a:outerShdw>
                </a:effectLst>
                <a:latin typeface="Arial"/>
                <a:cs typeface="Arial"/>
              </a:rPr>
              <a:t>: </a:t>
            </a:r>
            <a:r>
              <a:rPr lang="en-US" b="1" dirty="0" err="1">
                <a:solidFill>
                  <a:schemeClr val="bg1"/>
                </a:solidFill>
                <a:effectLst>
                  <a:outerShdw blurRad="38100" dist="38100" dir="2700000" algn="tl">
                    <a:srgbClr val="000000">
                      <a:alpha val="43137"/>
                    </a:srgbClr>
                  </a:outerShdw>
                </a:effectLst>
                <a:latin typeface="Arial"/>
                <a:cs typeface="Arial"/>
              </a:rPr>
              <a:t>Chawang</a:t>
            </a:r>
            <a:r>
              <a:rPr lang="en-US" b="1" dirty="0">
                <a:solidFill>
                  <a:schemeClr val="bg1"/>
                </a:solidFill>
                <a:effectLst>
                  <a:outerShdw blurRad="38100" dist="38100" dir="2700000" algn="tl">
                    <a:srgbClr val="000000">
                      <a:alpha val="43137"/>
                    </a:srgbClr>
                  </a:outerShdw>
                </a:effectLst>
                <a:latin typeface="Arial"/>
                <a:cs typeface="Arial"/>
              </a:rPr>
              <a:t> </a:t>
            </a:r>
            <a:r>
              <a:rPr lang="en-US" b="1" dirty="0" err="1">
                <a:solidFill>
                  <a:schemeClr val="bg1"/>
                </a:solidFill>
                <a:effectLst>
                  <a:outerShdw blurRad="38100" dist="38100" dir="2700000" algn="tl">
                    <a:srgbClr val="000000">
                      <a:alpha val="43137"/>
                    </a:srgbClr>
                  </a:outerShdw>
                </a:effectLst>
                <a:latin typeface="Arial"/>
                <a:cs typeface="Arial"/>
              </a:rPr>
              <a:t>thiujiu</a:t>
            </a:r>
            <a:r>
              <a:rPr lang="en-US" b="1" dirty="0">
                <a:solidFill>
                  <a:schemeClr val="bg1"/>
                </a:solidFill>
                <a:effectLst>
                  <a:outerShdw blurRad="38100" dist="38100" dir="2700000" algn="tl">
                    <a:srgbClr val="000000">
                      <a:alpha val="43137"/>
                    </a:srgbClr>
                  </a:outerShdw>
                </a:effectLst>
                <a:latin typeface="Arial"/>
                <a:cs typeface="Arial"/>
              </a:rPr>
              <a:t> </a:t>
            </a:r>
            <a:r>
              <a:rPr lang="en-US" b="1" dirty="0" err="1">
                <a:solidFill>
                  <a:schemeClr val="bg1"/>
                </a:solidFill>
                <a:effectLst>
                  <a:outerShdw blurRad="38100" dist="38100" dir="2700000" algn="tl">
                    <a:srgbClr val="000000">
                      <a:alpha val="43137"/>
                    </a:srgbClr>
                  </a:outerShdw>
                </a:effectLst>
                <a:latin typeface="Arial"/>
                <a:cs typeface="Arial"/>
              </a:rPr>
              <a:t>ngutbo</a:t>
            </a:r>
            <a:br>
              <a:rPr lang="en-US" b="1" dirty="0">
                <a:solidFill>
                  <a:schemeClr val="bg1"/>
                </a:solidFill>
                <a:effectLst>
                  <a:outerShdw blurRad="38100" dist="38100" dir="2700000" algn="tl">
                    <a:srgbClr val="000000">
                      <a:alpha val="43137"/>
                    </a:srgbClr>
                  </a:outerShdw>
                </a:effectLst>
                <a:latin typeface="Arial"/>
                <a:cs typeface="Arial"/>
              </a:rPr>
            </a:br>
            <a:r>
              <a:rPr lang="en-US" b="1" dirty="0">
                <a:solidFill>
                  <a:schemeClr val="bg1"/>
                </a:solidFill>
                <a:effectLst>
                  <a:outerShdw blurRad="38100" dist="38100" dir="2700000" algn="tl">
                    <a:srgbClr val="000000">
                      <a:alpha val="43137"/>
                    </a:srgbClr>
                  </a:outerShdw>
                </a:effectLst>
                <a:latin typeface="Arial"/>
                <a:cs typeface="Arial"/>
              </a:rPr>
              <a:t>(Mark 11:1-11)</a:t>
            </a:r>
          </a:p>
          <a:p>
            <a:pPr>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2800" b="1" dirty="0" err="1">
                <a:solidFill>
                  <a:schemeClr val="bg1"/>
                </a:solidFill>
                <a:effectLst>
                  <a:outerShdw blurRad="38100" dist="38100" dir="2700000" algn="tl">
                    <a:srgbClr val="000000">
                      <a:alpha val="43137"/>
                    </a:srgbClr>
                  </a:outerShdw>
                </a:effectLst>
                <a:latin typeface="Arial"/>
                <a:cs typeface="Arial"/>
              </a:rPr>
              <a:t>Tacham</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paoron</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kalen</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Tinggen</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ga</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kahumbo</a:t>
            </a:r>
            <a:br>
              <a:rPr lang="en-US" sz="2800" b="1" dirty="0">
                <a:solidFill>
                  <a:schemeClr val="bg1"/>
                </a:solidFill>
                <a:effectLst>
                  <a:outerShdw blurRad="38100" dist="38100" dir="2700000" algn="tl">
                    <a:srgbClr val="000000">
                      <a:alpha val="43137"/>
                    </a:srgbClr>
                  </a:outerShdw>
                </a:effectLst>
                <a:latin typeface="Arial"/>
                <a:cs typeface="Arial"/>
              </a:rPr>
            </a:br>
            <a:r>
              <a:rPr lang="en-US" sz="2800" b="1" dirty="0">
                <a:solidFill>
                  <a:schemeClr val="bg1"/>
                </a:solidFill>
                <a:effectLst>
                  <a:outerShdw blurRad="38100" dist="38100" dir="2700000" algn="tl">
                    <a:srgbClr val="000000">
                      <a:alpha val="43137"/>
                    </a:srgbClr>
                  </a:outerShdw>
                </a:effectLst>
                <a:latin typeface="Arial"/>
                <a:cs typeface="Arial"/>
              </a:rPr>
              <a:t>(</a:t>
            </a:r>
            <a:r>
              <a:rPr lang="en-US" sz="2800" b="1" dirty="0" err="1">
                <a:solidFill>
                  <a:schemeClr val="bg1"/>
                </a:solidFill>
                <a:effectLst>
                  <a:outerShdw blurRad="38100" dist="38100" dir="2700000" algn="tl">
                    <a:srgbClr val="000000">
                      <a:alpha val="43137"/>
                    </a:srgbClr>
                  </a:outerShdw>
                </a:effectLst>
                <a:latin typeface="Arial"/>
                <a:cs typeface="Arial"/>
              </a:rPr>
              <a:t>Madukhaibo</a:t>
            </a:r>
            <a:r>
              <a:rPr lang="en-US" sz="2800" b="1" dirty="0">
                <a:solidFill>
                  <a:schemeClr val="bg1"/>
                </a:solidFill>
                <a:effectLst>
                  <a:outerShdw blurRad="38100" dist="38100" dir="2700000" algn="tl">
                    <a:srgbClr val="000000">
                      <a:alpha val="43137"/>
                    </a:srgbClr>
                  </a:outerShdw>
                </a:effectLst>
                <a:latin typeface="Arial"/>
                <a:cs typeface="Arial"/>
              </a:rPr>
              <a:t> 4:1-11)</a:t>
            </a:r>
          </a:p>
          <a:p>
            <a:pPr>
              <a:buFont typeface="Arial" charset="0"/>
              <a:buAutoNum type="alphaUcPeriod" startAt="2"/>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2800" b="1" dirty="0" err="1">
                <a:solidFill>
                  <a:schemeClr val="bg1"/>
                </a:solidFill>
                <a:effectLst>
                  <a:outerShdw blurRad="38100" dist="38100" dir="2700000" algn="tl">
                    <a:srgbClr val="000000">
                      <a:alpha val="43137"/>
                    </a:srgbClr>
                  </a:outerShdw>
                </a:effectLst>
                <a:latin typeface="Arial"/>
                <a:cs typeface="Arial"/>
              </a:rPr>
              <a:t>Kachariu</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Nkha</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khai</a:t>
            </a:r>
            <a:r>
              <a:rPr lang="en-US" sz="2800" b="1" dirty="0">
                <a:solidFill>
                  <a:schemeClr val="bg1"/>
                </a:solidFill>
                <a:effectLst>
                  <a:outerShdw blurRad="38100" dist="38100" dir="2700000" algn="tl">
                    <a:srgbClr val="000000">
                      <a:alpha val="43137"/>
                    </a:srgbClr>
                  </a:outerShdw>
                </a:effectLst>
                <a:latin typeface="Arial"/>
                <a:cs typeface="Arial"/>
              </a:rPr>
              <a:t> ra </a:t>
            </a:r>
            <a:r>
              <a:rPr lang="en-US" sz="2800" b="1" dirty="0" err="1">
                <a:solidFill>
                  <a:schemeClr val="bg1"/>
                </a:solidFill>
                <a:effectLst>
                  <a:outerShdw blurRad="38100" dist="38100" dir="2700000" algn="tl">
                    <a:srgbClr val="000000">
                      <a:alpha val="43137"/>
                    </a:srgbClr>
                  </a:outerShdw>
                </a:effectLst>
                <a:latin typeface="Arial"/>
                <a:cs typeface="Arial"/>
              </a:rPr>
              <a:t>kheng</a:t>
            </a:r>
            <a:r>
              <a:rPr lang="en-US" sz="2800" b="1" dirty="0">
                <a:solidFill>
                  <a:schemeClr val="bg1"/>
                </a:solidFill>
                <a:effectLst>
                  <a:outerShdw blurRad="38100" dist="38100" dir="2700000" algn="tl">
                    <a:srgbClr val="000000">
                      <a:alpha val="43137"/>
                    </a:srgbClr>
                  </a:outerShdw>
                </a:effectLst>
                <a:latin typeface="Arial"/>
                <a:cs typeface="Arial"/>
              </a:rPr>
              <a:t> </a:t>
            </a:r>
            <a:r>
              <a:rPr lang="en-US" sz="2800" b="1" dirty="0" err="1">
                <a:solidFill>
                  <a:schemeClr val="bg1"/>
                </a:solidFill>
                <a:effectLst>
                  <a:outerShdw blurRad="38100" dist="38100" dir="2700000" algn="tl">
                    <a:srgbClr val="000000">
                      <a:alpha val="43137"/>
                    </a:srgbClr>
                  </a:outerShdw>
                </a:effectLst>
                <a:latin typeface="Arial"/>
                <a:cs typeface="Arial"/>
              </a:rPr>
              <a:t>khaibo</a:t>
            </a:r>
            <a:br>
              <a:rPr lang="en-US" sz="2800" b="1" dirty="0">
                <a:solidFill>
                  <a:schemeClr val="bg1"/>
                </a:solidFill>
                <a:effectLst>
                  <a:outerShdw blurRad="38100" dist="38100" dir="2700000" algn="tl">
                    <a:srgbClr val="000000">
                      <a:alpha val="43137"/>
                    </a:srgbClr>
                  </a:outerShdw>
                </a:effectLst>
                <a:latin typeface="Arial"/>
                <a:cs typeface="Arial"/>
              </a:rPr>
            </a:br>
            <a:r>
              <a:rPr lang="en-US" sz="2800" b="1" dirty="0">
                <a:solidFill>
                  <a:schemeClr val="bg1"/>
                </a:solidFill>
                <a:effectLst>
                  <a:outerShdw blurRad="38100" dist="38100" dir="2700000" algn="tl">
                    <a:srgbClr val="000000">
                      <a:alpha val="43137"/>
                    </a:srgbClr>
                  </a:outerShdw>
                </a:effectLst>
                <a:latin typeface="Arial"/>
                <a:cs typeface="Arial"/>
              </a:rPr>
              <a:t>(</a:t>
            </a:r>
            <a:r>
              <a:rPr lang="en-US" sz="2800" b="1" dirty="0" err="1">
                <a:solidFill>
                  <a:schemeClr val="bg1"/>
                </a:solidFill>
                <a:effectLst>
                  <a:outerShdw blurRad="38100" dist="38100" dir="2700000" algn="tl">
                    <a:srgbClr val="000000">
                      <a:alpha val="43137"/>
                    </a:srgbClr>
                  </a:outerShdw>
                </a:effectLst>
                <a:latin typeface="Arial"/>
                <a:cs typeface="Arial"/>
              </a:rPr>
              <a:t>Tathoilui</a:t>
            </a:r>
            <a:r>
              <a:rPr lang="en-US" sz="2800" b="1" dirty="0">
                <a:solidFill>
                  <a:schemeClr val="bg1"/>
                </a:solidFill>
                <a:effectLst>
                  <a:outerShdw blurRad="38100" dist="38100" dir="2700000" algn="tl">
                    <a:srgbClr val="000000">
                      <a:alpha val="43137"/>
                    </a:srgbClr>
                  </a:outerShdw>
                </a:effectLst>
                <a:latin typeface="Arial"/>
                <a:cs typeface="Arial"/>
              </a:rPr>
              <a:t> 70)</a:t>
            </a:r>
            <a:endParaRPr lang="en-US" sz="2800" dirty="0">
              <a:effectLst>
                <a:outerShdw blurRad="38100" dist="38100" dir="2700000" algn="tl">
                  <a:srgbClr val="000000">
                    <a:alpha val="43137"/>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0"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pic>
          <p:nvPicPr>
            <p:cNvPr id="53263" name="Picture 1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4" name="Picture 2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5" name="Picture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6"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a:lstStyle/>
          <a:p>
            <a:pPr eaLnBrk="1" hangingPunct="1"/>
            <a:r>
              <a:rPr lang="en-US" sz="3200" b="1" dirty="0">
                <a:latin typeface="Arial" charset="0"/>
                <a:ea typeface="ＭＳ Ｐゴシック" charset="0"/>
                <a:cs typeface="Arial" charset="0"/>
              </a:rPr>
              <a:t>Mormons </a:t>
            </a:r>
            <a:r>
              <a:rPr lang="en-US" sz="3200" b="1" dirty="0" err="1">
                <a:latin typeface="Arial" charset="0"/>
                <a:ea typeface="ＭＳ Ｐゴシック" charset="0"/>
                <a:cs typeface="Arial" charset="0"/>
              </a:rPr>
              <a:t>mainiu</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kenbo</a:t>
            </a:r>
            <a:r>
              <a:rPr lang="en-US" sz="3200" b="1" dirty="0">
                <a:latin typeface="Arial" charset="0"/>
                <a:ea typeface="ＭＳ Ｐゴシック" charset="0"/>
                <a:cs typeface="Arial" charset="0"/>
              </a:rPr>
              <a:t> </a:t>
            </a:r>
            <a:r>
              <a:rPr lang="en-US" sz="3200" b="1" i="1" dirty="0" err="1">
                <a:latin typeface="Arial" charset="0"/>
                <a:ea typeface="ＭＳ Ｐゴシック" charset="0"/>
                <a:cs typeface="Arial" charset="0"/>
              </a:rPr>
              <a:t>Ariak</a:t>
            </a:r>
            <a:r>
              <a:rPr lang="en-US" sz="3200" b="1" i="1" dirty="0">
                <a:latin typeface="Arial" charset="0"/>
                <a:ea typeface="ＭＳ Ｐゴシック" charset="0"/>
                <a:cs typeface="Arial" charset="0"/>
              </a:rPr>
              <a:t> </a:t>
            </a:r>
            <a:r>
              <a:rPr lang="en-US" sz="3200" b="1" i="1" dirty="0" err="1">
                <a:latin typeface="Arial" charset="0"/>
                <a:ea typeface="ＭＳ Ｐゴシック" charset="0"/>
                <a:cs typeface="Arial" charset="0"/>
              </a:rPr>
              <a:t>khuang</a:t>
            </a:r>
            <a:r>
              <a:rPr lang="en-US" sz="3200" b="1" i="1" dirty="0">
                <a:latin typeface="Arial" charset="0"/>
                <a:ea typeface="ＭＳ Ｐゴシック" charset="0"/>
                <a:cs typeface="Arial" charset="0"/>
              </a:rPr>
              <a:t> Mormon</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kengbo</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khatdi</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Kawicham</a:t>
            </a:r>
            <a:r>
              <a:rPr lang="en-US" sz="3200" b="1" dirty="0">
                <a:latin typeface="Arial" charset="0"/>
                <a:ea typeface="ＭＳ Ｐゴシック" charset="0"/>
                <a:cs typeface="Arial" charset="0"/>
              </a:rPr>
              <a:t> </a:t>
            </a:r>
            <a:r>
              <a:rPr lang="en-US" sz="3200" b="1" dirty="0" err="1">
                <a:latin typeface="Arial" charset="0"/>
                <a:ea typeface="ＭＳ Ｐゴシック" charset="0"/>
                <a:cs typeface="Arial" charset="0"/>
              </a:rPr>
              <a:t>tambo</a:t>
            </a:r>
            <a:endParaRPr lang="en-US" sz="3200" b="1" dirty="0">
              <a:latin typeface="Arial" charset="0"/>
              <a:ea typeface="ＭＳ Ｐゴシック" charset="0"/>
              <a:cs typeface="Arial" charset="0"/>
            </a:endParaRP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chemeClr val="tx2"/>
                </a:solidFill>
              </a:rPr>
              <a:t>http://zelophehadsdaughters.com/ at 10 July 2014</a:t>
            </a:r>
            <a:endParaRPr lang="en-US" sz="2000" b="1" dirty="0">
              <a:solidFill>
                <a:schemeClr val="tx2"/>
              </a:solidFill>
              <a:cs typeface="Arial"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err="1">
                <a:solidFill>
                  <a:srgbClr val="FFAA3E"/>
                </a:solidFill>
                <a:cs typeface="Arial" charset="0"/>
              </a:rPr>
              <a:t>Kasan</a:t>
            </a:r>
            <a:r>
              <a:rPr lang="en-US" sz="2000" b="1" dirty="0">
                <a:solidFill>
                  <a:srgbClr val="FFAA3E"/>
                </a:solidFill>
                <a:cs typeface="Arial" charset="0"/>
              </a:rPr>
              <a:t> </a:t>
            </a:r>
            <a:r>
              <a:rPr lang="en-US" sz="2000" b="1" dirty="0" err="1">
                <a:solidFill>
                  <a:srgbClr val="FFAA3E"/>
                </a:solidFill>
                <a:cs typeface="Arial" charset="0"/>
              </a:rPr>
              <a:t>Kawicham</a:t>
            </a:r>
            <a:endParaRPr lang="en-US" sz="2000" b="1" dirty="0">
              <a:solidFill>
                <a:srgbClr val="FFAA3E"/>
              </a:solidFill>
              <a:cs typeface="Arial"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err="1">
                <a:solidFill>
                  <a:srgbClr val="C7314D"/>
                </a:solidFill>
                <a:cs typeface="Arial" charset="0"/>
              </a:rPr>
              <a:t>Kaguang</a:t>
            </a:r>
            <a:r>
              <a:rPr lang="en-US" sz="2000" b="1" dirty="0">
                <a:solidFill>
                  <a:srgbClr val="C7314D"/>
                </a:solidFill>
                <a:cs typeface="Arial" charset="0"/>
              </a:rPr>
              <a:t> </a:t>
            </a:r>
            <a:r>
              <a:rPr lang="en-US" sz="2000" b="1" dirty="0" err="1">
                <a:solidFill>
                  <a:srgbClr val="C7314D"/>
                </a:solidFill>
                <a:cs typeface="Arial" charset="0"/>
              </a:rPr>
              <a:t>Kawicham</a:t>
            </a:r>
            <a:endParaRPr lang="en-US" sz="2000" b="1" dirty="0">
              <a:solidFill>
                <a:srgbClr val="C7314D"/>
              </a:solidFill>
              <a:cs typeface="Arial"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5A88C9"/>
                </a:solidFill>
              </a:rPr>
              <a:t> Mormon </a:t>
            </a:r>
            <a:r>
              <a:rPr lang="en-US" sz="2000" b="1" dirty="0" err="1">
                <a:solidFill>
                  <a:srgbClr val="5A88C9"/>
                </a:solidFill>
              </a:rPr>
              <a:t>gu</a:t>
            </a:r>
            <a:r>
              <a:rPr lang="en-US" sz="2000" b="1" dirty="0">
                <a:solidFill>
                  <a:srgbClr val="5A88C9"/>
                </a:solidFill>
              </a:rPr>
              <a:t> </a:t>
            </a:r>
            <a:r>
              <a:rPr lang="en-US" sz="2000" b="1" dirty="0" err="1">
                <a:solidFill>
                  <a:srgbClr val="5A88C9"/>
                </a:solidFill>
              </a:rPr>
              <a:t>ariak</a:t>
            </a:r>
            <a:endParaRPr lang="en-US" sz="2000" b="1" dirty="0">
              <a:solidFill>
                <a:srgbClr val="5A88C9"/>
              </a:solidFill>
              <a:cs typeface="Arial" charset="0"/>
            </a:endParaRPr>
          </a:p>
        </p:txBody>
      </p:sp>
      <p:sp>
        <p:nvSpPr>
          <p:cNvPr id="53255" name="Rectangle 2"/>
          <p:cNvSpPr txBox="1">
            <a:spLocks noChangeArrowheads="1"/>
          </p:cNvSpPr>
          <p:nvPr/>
        </p:nvSpPr>
        <p:spPr bwMode="auto">
          <a:xfrm>
            <a:off x="2196132" y="5300663"/>
            <a:ext cx="34559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err="1">
                <a:solidFill>
                  <a:srgbClr val="64ABBB"/>
                </a:solidFill>
                <a:cs typeface="Arial" charset="0"/>
              </a:rPr>
              <a:t>Tingwang</a:t>
            </a:r>
            <a:r>
              <a:rPr lang="en-US" sz="2000" b="1" dirty="0">
                <a:solidFill>
                  <a:srgbClr val="64ABBB"/>
                </a:solidFill>
                <a:cs typeface="Arial" charset="0"/>
              </a:rPr>
              <a:t> ken </a:t>
            </a:r>
            <a:r>
              <a:rPr lang="en-US" sz="2000" b="1" dirty="0" err="1">
                <a:solidFill>
                  <a:srgbClr val="64ABBB"/>
                </a:solidFill>
                <a:cs typeface="Arial" charset="0"/>
              </a:rPr>
              <a:t>gu</a:t>
            </a:r>
            <a:r>
              <a:rPr lang="en-US" sz="2000" b="1" dirty="0">
                <a:solidFill>
                  <a:srgbClr val="64ABBB"/>
                </a:solidFill>
                <a:cs typeface="Arial" charset="0"/>
              </a:rPr>
              <a:t> </a:t>
            </a:r>
            <a:r>
              <a:rPr lang="en-US" sz="2000" b="1" dirty="0" err="1">
                <a:solidFill>
                  <a:srgbClr val="64ABBB"/>
                </a:solidFill>
                <a:cs typeface="Arial" charset="0"/>
              </a:rPr>
              <a:t>paman</a:t>
            </a:r>
            <a:r>
              <a:rPr lang="en-US" sz="2000" b="1" dirty="0">
                <a:solidFill>
                  <a:srgbClr val="64ABBB"/>
                </a:solidFill>
                <a:cs typeface="Arial" charset="0"/>
              </a:rPr>
              <a:t> </a:t>
            </a:r>
            <a:r>
              <a:rPr lang="en-US" sz="2000" b="1" dirty="0" err="1">
                <a:solidFill>
                  <a:srgbClr val="64ABBB"/>
                </a:solidFill>
                <a:cs typeface="Arial" charset="0"/>
              </a:rPr>
              <a:t>kakung</a:t>
            </a:r>
            <a:r>
              <a:rPr lang="en-US" sz="2000" b="1" dirty="0">
                <a:solidFill>
                  <a:srgbClr val="64ABBB"/>
                </a:solidFill>
                <a:cs typeface="Arial" charset="0"/>
              </a:rPr>
              <a:t> </a:t>
            </a:r>
            <a:r>
              <a:rPr lang="en-US" sz="2000" b="1" dirty="0" err="1">
                <a:solidFill>
                  <a:srgbClr val="64ABBB"/>
                </a:solidFill>
                <a:cs typeface="Arial" charset="0"/>
              </a:rPr>
              <a:t>bo</a:t>
            </a:r>
            <a:r>
              <a:rPr lang="en-US" sz="2000" b="1" dirty="0">
                <a:solidFill>
                  <a:srgbClr val="64ABBB"/>
                </a:solidFill>
                <a:cs typeface="Arial" charset="0"/>
              </a:rPr>
              <a:t> </a:t>
            </a:r>
            <a:r>
              <a:rPr lang="en-US" sz="2000" b="1" dirty="0" err="1">
                <a:solidFill>
                  <a:srgbClr val="64ABBB"/>
                </a:solidFill>
                <a:cs typeface="Arial" charset="0"/>
              </a:rPr>
              <a:t>tathuan</a:t>
            </a:r>
            <a:endParaRPr lang="en-US" sz="2000" b="1" dirty="0">
              <a:solidFill>
                <a:srgbClr val="64ABBB"/>
              </a:solidFill>
              <a:cs typeface="Arial"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err="1">
                <a:solidFill>
                  <a:srgbClr val="5B9359"/>
                </a:solidFill>
              </a:rPr>
              <a:t>Agu</a:t>
            </a:r>
            <a:r>
              <a:rPr lang="en-US" sz="1800" b="1" dirty="0">
                <a:solidFill>
                  <a:srgbClr val="5B9359"/>
                </a:solidFill>
              </a:rPr>
              <a:t> </a:t>
            </a:r>
            <a:r>
              <a:rPr lang="en-US" sz="1800" b="1" dirty="0" err="1">
                <a:solidFill>
                  <a:srgbClr val="5B9359"/>
                </a:solidFill>
              </a:rPr>
              <a:t>malumbo</a:t>
            </a:r>
            <a:r>
              <a:rPr lang="en-US" sz="1800" b="1" dirty="0">
                <a:solidFill>
                  <a:srgbClr val="5B9359"/>
                </a:solidFill>
              </a:rPr>
              <a:t> &amp; </a:t>
            </a:r>
            <a:r>
              <a:rPr lang="en-US" sz="1800" b="1" dirty="0" err="1">
                <a:solidFill>
                  <a:srgbClr val="5B9359"/>
                </a:solidFill>
              </a:rPr>
              <a:t>suikhaibo</a:t>
            </a:r>
            <a:endParaRPr lang="en-US" sz="1800" b="1" dirty="0">
              <a:solidFill>
                <a:srgbClr val="5B9359"/>
              </a:solidFill>
              <a:cs typeface="Arial"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err="1"/>
              <a:t>Khaikhat</a:t>
            </a:r>
            <a:r>
              <a:rPr lang="en-US" sz="1400" b="1" dirty="0"/>
              <a:t> </a:t>
            </a:r>
            <a:r>
              <a:rPr lang="en-US" sz="1400" b="1" dirty="0" err="1"/>
              <a:t>pabo</a:t>
            </a:r>
            <a:r>
              <a:rPr lang="en-US" sz="1400" b="1" dirty="0"/>
              <a:t> </a:t>
            </a:r>
            <a:r>
              <a:rPr lang="en-US" sz="1400" b="1" dirty="0" err="1"/>
              <a:t>pabam</a:t>
            </a:r>
            <a:r>
              <a:rPr lang="en-US" sz="1400" b="1" dirty="0"/>
              <a:t> </a:t>
            </a:r>
            <a:r>
              <a:rPr lang="en-US" sz="1400" b="1" dirty="0" err="1"/>
              <a:t>kadibo</a:t>
            </a:r>
            <a:r>
              <a:rPr lang="en-US" sz="1400" b="1" dirty="0"/>
              <a:t> </a:t>
            </a:r>
            <a:r>
              <a:rPr lang="en-US" sz="1400" b="1" dirty="0" err="1"/>
              <a:t>wangaruangbo</a:t>
            </a:r>
            <a:r>
              <a:rPr lang="en-US" sz="1400" b="1" dirty="0"/>
              <a:t> </a:t>
            </a:r>
            <a:r>
              <a:rPr lang="en-US" sz="1400" b="1" dirty="0" err="1"/>
              <a:t>tamtambo</a:t>
            </a:r>
            <a:r>
              <a:rPr lang="en-US" sz="1400" b="1" dirty="0"/>
              <a:t> </a:t>
            </a:r>
            <a:r>
              <a:rPr lang="en-US" sz="1400" b="1" dirty="0" err="1"/>
              <a:t>ariak</a:t>
            </a:r>
            <a:r>
              <a:rPr lang="en-US" sz="1400" b="1" dirty="0"/>
              <a:t> dung </a:t>
            </a:r>
            <a:r>
              <a:rPr lang="en-US" sz="1400" b="1" dirty="0" err="1"/>
              <a:t>kawicham</a:t>
            </a:r>
            <a:r>
              <a:rPr lang="en-US" sz="1400" b="1" dirty="0"/>
              <a:t>, 1942-2013 (5-takum </a:t>
            </a:r>
            <a:r>
              <a:rPr lang="en-US" sz="1400" b="1" dirty="0" err="1"/>
              <a:t>mali</a:t>
            </a:r>
            <a:r>
              <a:rPr lang="en-US" sz="1400" b="1" dirty="0"/>
              <a:t> </a:t>
            </a:r>
            <a:r>
              <a:rPr lang="en-US" sz="1400" b="1" dirty="0" err="1"/>
              <a:t>nchambo</a:t>
            </a:r>
            <a:r>
              <a:rPr lang="en-US" sz="1400" b="1" dirty="0"/>
              <a:t>)</a:t>
            </a:r>
            <a:endParaRPr lang="en-US" sz="1400" b="1"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a:lstStyle/>
          <a:p>
            <a:pPr eaLnBrk="1" hangingPunct="1"/>
            <a:r>
              <a:rPr lang="en-US">
                <a:latin typeface="Arial" charset="0"/>
              </a:rPr>
              <a:t>Black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1800" b="1" dirty="0" err="1">
                <a:solidFill>
                  <a:srgbClr val="FFFFFF"/>
                </a:solidFill>
                <a:latin typeface="Arial" charset="0"/>
              </a:rPr>
              <a:t>Kawicham</a:t>
            </a:r>
            <a:r>
              <a:rPr lang="en-US" sz="1800" b="1" dirty="0">
                <a:solidFill>
                  <a:srgbClr val="FFFFFF"/>
                </a:solidFill>
                <a:latin typeface="Arial" charset="0"/>
              </a:rPr>
              <a:t> </a:t>
            </a:r>
            <a:r>
              <a:rPr lang="en-US" sz="1800" b="1" dirty="0" err="1">
                <a:solidFill>
                  <a:srgbClr val="FFFFFF"/>
                </a:solidFill>
                <a:latin typeface="Arial" charset="0"/>
              </a:rPr>
              <a:t>paorun</a:t>
            </a:r>
            <a:r>
              <a:rPr lang="en-US" sz="1800" b="1" dirty="0">
                <a:solidFill>
                  <a:srgbClr val="FFFFFF"/>
                </a:solidFill>
                <a:latin typeface="Arial" charset="0"/>
                <a:ea typeface="ＭＳ Ｐゴシック" charset="0"/>
              </a:rPr>
              <a:t> (</a:t>
            </a:r>
            <a:r>
              <a:rPr lang="en-US" sz="1800" b="1" dirty="0" err="1">
                <a:solidFill>
                  <a:srgbClr val="FFFFFF"/>
                </a:solidFill>
                <a:latin typeface="Arial" charset="0"/>
              </a:rPr>
              <a:t>Kawibo</a:t>
            </a:r>
            <a:r>
              <a:rPr lang="en-US" sz="1800" b="1" dirty="0">
                <a:solidFill>
                  <a:srgbClr val="FFFFFF"/>
                </a:solidFill>
                <a:latin typeface="Arial" charset="0"/>
              </a:rPr>
              <a:t> </a:t>
            </a:r>
            <a:r>
              <a:rPr lang="en-US" sz="1800" b="1" dirty="0" err="1">
                <a:solidFill>
                  <a:srgbClr val="FFFFFF"/>
                </a:solidFill>
                <a:latin typeface="Arial" charset="0"/>
              </a:rPr>
              <a:t>cham</a:t>
            </a:r>
            <a:r>
              <a:rPr lang="en-US" sz="1800" b="1" dirty="0">
                <a:solidFill>
                  <a:srgbClr val="FFFFFF"/>
                </a:solidFill>
                <a:latin typeface="Arial" charset="0"/>
              </a:rPr>
              <a:t> </a:t>
            </a:r>
            <a:r>
              <a:rPr lang="en-US" sz="1800" b="1" dirty="0" err="1">
                <a:solidFill>
                  <a:srgbClr val="FFFFFF"/>
                </a:solidFill>
                <a:latin typeface="Arial" charset="0"/>
              </a:rPr>
              <a:t>paorunbo</a:t>
            </a:r>
            <a:r>
              <a:rPr lang="en-US" sz="1800" b="1" dirty="0">
                <a:solidFill>
                  <a:srgbClr val="FFFFFF"/>
                </a:solidFill>
                <a:latin typeface="Arial" charset="0"/>
              </a:rPr>
              <a:t> </a:t>
            </a:r>
            <a:r>
              <a:rPr lang="en-US" sz="1800" b="1" dirty="0" err="1">
                <a:solidFill>
                  <a:srgbClr val="FFFFFF"/>
                </a:solidFill>
                <a:latin typeface="Arial" charset="0"/>
              </a:rPr>
              <a:t>thak</a:t>
            </a:r>
            <a:r>
              <a:rPr lang="en-US" sz="1800" b="1" dirty="0">
                <a:solidFill>
                  <a:srgbClr val="FFFFFF"/>
                </a:solidFill>
                <a:latin typeface="Arial" charset="0"/>
              </a:rPr>
              <a:t> </a:t>
            </a:r>
            <a:r>
              <a:rPr lang="en-US" sz="1800" b="1" dirty="0" err="1">
                <a:solidFill>
                  <a:srgbClr val="FFFFFF"/>
                </a:solidFill>
                <a:latin typeface="Arial" charset="0"/>
              </a:rPr>
              <a:t>ajai</a:t>
            </a:r>
            <a:r>
              <a:rPr lang="en-US" sz="1800" b="1" dirty="0">
                <a:solidFill>
                  <a:srgbClr val="FFFFFF"/>
                </a:solidFill>
                <a:latin typeface="Arial" charset="0"/>
              </a:rPr>
              <a:t> </a:t>
            </a:r>
            <a:r>
              <a:rPr lang="en-US" sz="1800" b="1" dirty="0" err="1">
                <a:solidFill>
                  <a:srgbClr val="FFFFFF"/>
                </a:solidFill>
                <a:latin typeface="Arial" charset="0"/>
              </a:rPr>
              <a:t>ali</a:t>
            </a:r>
            <a:r>
              <a:rPr lang="en-US" sz="1800" b="1" dirty="0">
                <a:solidFill>
                  <a:srgbClr val="FFFFFF"/>
                </a:solidFill>
                <a:latin typeface="Arial" charset="0"/>
                <a:ea typeface="ＭＳ Ｐゴシック" charset="0"/>
              </a:rPr>
              <a:t>) link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dirty="0" err="1">
                <a:solidFill>
                  <a:srgbClr val="FFFFFF"/>
                </a:solidFill>
                <a:latin typeface="Arial" charset="0"/>
                <a:cs typeface="Arial" charset="0"/>
              </a:rPr>
              <a:t>Paman</a:t>
            </a:r>
            <a:r>
              <a:rPr lang="en-US" sz="2800" b="1" dirty="0">
                <a:solidFill>
                  <a:srgbClr val="FFFFFF"/>
                </a:solidFill>
                <a:latin typeface="Arial" charset="0"/>
                <a:cs typeface="Arial" charset="0"/>
              </a:rPr>
              <a:t> </a:t>
            </a:r>
            <a:r>
              <a:rPr lang="en-US" sz="2800" b="1" dirty="0" err="1">
                <a:solidFill>
                  <a:srgbClr val="FFFFFF"/>
                </a:solidFill>
                <a:latin typeface="Arial" charset="0"/>
                <a:cs typeface="Arial" charset="0"/>
              </a:rPr>
              <a:t>thiu</a:t>
            </a:r>
            <a:r>
              <a:rPr lang="en-US" sz="2800" b="1" dirty="0">
                <a:solidFill>
                  <a:srgbClr val="FFFFFF"/>
                </a:solidFill>
                <a:latin typeface="Arial" charset="0"/>
                <a:cs typeface="Arial" charset="0"/>
              </a:rPr>
              <a:t> </a:t>
            </a:r>
            <a:r>
              <a:rPr lang="en-US" sz="2800" b="1" dirty="0" err="1">
                <a:solidFill>
                  <a:srgbClr val="FFFFFF"/>
                </a:solidFill>
                <a:latin typeface="Arial" charset="0"/>
                <a:cs typeface="Arial" charset="0"/>
              </a:rPr>
              <a:t>makjiu</a:t>
            </a:r>
            <a:r>
              <a:rPr lang="en-US" sz="2800" b="1" dirty="0">
                <a:solidFill>
                  <a:srgbClr val="FFFFFF"/>
                </a:solidFill>
                <a:latin typeface="Arial" charset="0"/>
                <a:cs typeface="Arial" charset="0"/>
              </a:rPr>
              <a:t> </a:t>
            </a:r>
            <a:r>
              <a:rPr lang="en-US" sz="2800" b="1" dirty="0" err="1">
                <a:solidFill>
                  <a:srgbClr val="FFFFFF"/>
                </a:solidFill>
                <a:latin typeface="Arial" charset="0"/>
                <a:cs typeface="Arial" charset="0"/>
              </a:rPr>
              <a:t>haise</a:t>
            </a:r>
            <a:r>
              <a:rPr lang="en-US" sz="2800" b="1" dirty="0">
                <a:solidFill>
                  <a:srgbClr val="FFFFFF"/>
                </a:solidFill>
                <a:latin typeface="Arial" charset="0"/>
                <a:cs typeface="Arial" charset="0"/>
              </a:rPr>
              <a:t> </a:t>
            </a:r>
            <a:r>
              <a:rPr lang="en-US" sz="2800" b="1" dirty="0" err="1">
                <a:solidFill>
                  <a:srgbClr val="FFFFFF"/>
                </a:solidFill>
                <a:latin typeface="Arial" charset="0"/>
                <a:cs typeface="Arial" charset="0"/>
              </a:rPr>
              <a:t>ngou</a:t>
            </a:r>
            <a:r>
              <a:rPr lang="en-US" sz="2800" b="1" dirty="0">
                <a:solidFill>
                  <a:srgbClr val="FFFFFF"/>
                </a:solidFill>
                <a:latin typeface="Arial" charset="0"/>
                <a:cs typeface="Arial" charset="0"/>
              </a:rPr>
              <a:t> </a:t>
            </a:r>
            <a:r>
              <a:rPr lang="en-US" sz="2800" b="1" dirty="0" err="1">
                <a:solidFill>
                  <a:srgbClr val="FFFFFF"/>
                </a:solidFill>
                <a:latin typeface="Arial" charset="0"/>
                <a:cs typeface="Arial" charset="0"/>
              </a:rPr>
              <a:t>lu</a:t>
            </a:r>
            <a:r>
              <a:rPr lang="en-US" sz="2800" b="1" dirty="0">
                <a:solidFill>
                  <a:srgbClr val="FFFFFF"/>
                </a:solidFill>
                <a:latin typeface="Arial" charset="0"/>
                <a:cs typeface="Arial" charset="0"/>
              </a:rPr>
              <a:t> ne!</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276872"/>
            <a:ext cx="6153212" cy="3483594"/>
          </a:xfrm>
          <a:prstGeom prst="rect">
            <a:avLst/>
          </a:prstGeom>
        </p:spPr>
      </p:pic>
    </p:spTree>
    <p:extLst>
      <p:ext uri="{BB962C8B-B14F-4D97-AF65-F5344CB8AC3E}">
        <p14:creationId xmlns:p14="http://schemas.microsoft.com/office/powerpoint/2010/main" val="17305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175432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800" b="1" dirty="0">
                <a:solidFill>
                  <a:schemeClr val="bg1"/>
                </a:solidFill>
                <a:latin typeface="Arial"/>
                <a:ea typeface="ＭＳ Ｐゴシック" charset="-128"/>
                <a:cs typeface="Arial"/>
              </a:rPr>
              <a:t>…</a:t>
            </a:r>
            <a:r>
              <a:rPr lang="en-US" sz="3600" b="1" dirty="0" err="1">
                <a:solidFill>
                  <a:schemeClr val="bg1"/>
                </a:solidFill>
                <a:latin typeface="Arial"/>
                <a:ea typeface="ＭＳ Ｐゴシック" charset="-128"/>
                <a:cs typeface="Arial"/>
              </a:rPr>
              <a:t>sise</a:t>
            </a:r>
            <a:r>
              <a:rPr lang="en-US" sz="3600" b="1" dirty="0">
                <a:solidFill>
                  <a:schemeClr val="bg1"/>
                </a:solidFill>
                <a:latin typeface="Arial"/>
                <a:ea typeface="ＭＳ Ｐゴシック" charset="-128"/>
                <a:cs typeface="Arial"/>
              </a:rPr>
              <a:t> run </a:t>
            </a:r>
            <a:r>
              <a:rPr lang="en-US" sz="3600" b="1" dirty="0" err="1">
                <a:solidFill>
                  <a:schemeClr val="bg1"/>
                </a:solidFill>
                <a:latin typeface="Arial"/>
                <a:ea typeface="ＭＳ Ｐゴシック" charset="-128"/>
                <a:cs typeface="Arial"/>
              </a:rPr>
              <a:t>na</a:t>
            </a:r>
            <a:r>
              <a:rPr lang="en-US" sz="3600" b="1" dirty="0">
                <a:solidFill>
                  <a:schemeClr val="bg1"/>
                </a:solidFill>
                <a:latin typeface="Arial"/>
                <a:ea typeface="ＭＳ Ｐゴシック" charset="-128"/>
                <a:cs typeface="Arial"/>
              </a:rPr>
              <a:t> ye </a:t>
            </a:r>
            <a:r>
              <a:rPr lang="en-US" sz="3600" b="1" dirty="0" err="1">
                <a:solidFill>
                  <a:schemeClr val="bg1"/>
                </a:solidFill>
                <a:latin typeface="Arial"/>
                <a:ea typeface="ＭＳ Ｐゴシック" charset="-128"/>
                <a:cs typeface="Arial"/>
              </a:rPr>
              <a:t>nkingmai</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niu</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chiulubo</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niu</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sisiak</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lubo</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Tingwang</a:t>
            </a:r>
            <a:r>
              <a:rPr lang="en-US" sz="3600" b="1" dirty="0">
                <a:solidFill>
                  <a:schemeClr val="bg1"/>
                </a:solidFill>
                <a:latin typeface="Arial"/>
                <a:ea typeface="ＭＳ Ｐゴシック" charset="-128"/>
                <a:cs typeface="Arial"/>
              </a:rPr>
              <a:t> </a:t>
            </a:r>
            <a:r>
              <a:rPr lang="en-US" sz="3600" b="1" dirty="0" err="1">
                <a:solidFill>
                  <a:schemeClr val="bg1"/>
                </a:solidFill>
                <a:latin typeface="Arial"/>
                <a:ea typeface="ＭＳ Ｐゴシック" charset="-128"/>
                <a:cs typeface="Arial"/>
              </a:rPr>
              <a:t>ladkeng</a:t>
            </a:r>
            <a:endParaRPr lang="en-US" sz="3600" b="1" dirty="0">
              <a:solidFill>
                <a:schemeClr val="bg1"/>
              </a:solidFill>
              <a:latin typeface="Arial"/>
              <a:ea typeface="ＭＳ Ｐゴシック" charset="-128"/>
              <a:cs typeface="Arial"/>
            </a:endParaRPr>
          </a:p>
        </p:txBody>
      </p:sp>
      <p:sp>
        <p:nvSpPr>
          <p:cNvPr id="55299"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55300"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en-US" b="1" dirty="0" err="1">
                <a:solidFill>
                  <a:srgbClr val="FF0000"/>
                </a:solidFill>
                <a:latin typeface="Arial" charset="0"/>
                <a:cs typeface="Arial" charset="0"/>
              </a:rPr>
              <a:t>Kawicham</a:t>
            </a:r>
            <a:r>
              <a:rPr lang="en-US" b="1" dirty="0">
                <a:solidFill>
                  <a:srgbClr val="FF0000"/>
                </a:solidFill>
                <a:latin typeface="Arial" charset="0"/>
                <a:cs typeface="Arial" charset="0"/>
              </a:rPr>
              <a:t> din </a:t>
            </a:r>
            <a:r>
              <a:rPr lang="en-US" b="1" dirty="0" err="1">
                <a:solidFill>
                  <a:srgbClr val="FF0000"/>
                </a:solidFill>
                <a:latin typeface="Arial" charset="0"/>
                <a:cs typeface="Arial" charset="0"/>
              </a:rPr>
              <a:t>bo</a:t>
            </a:r>
            <a:r>
              <a:rPr lang="en-US" b="1" dirty="0">
                <a:solidFill>
                  <a:srgbClr val="FF0000"/>
                </a:solidFill>
                <a:latin typeface="Arial" charset="0"/>
                <a:cs typeface="Arial" charset="0"/>
              </a:rPr>
              <a:t> </a:t>
            </a:r>
            <a:r>
              <a:rPr lang="en-US" b="1" dirty="0" err="1">
                <a:solidFill>
                  <a:srgbClr val="FF0000"/>
                </a:solidFill>
                <a:latin typeface="Arial" charset="0"/>
                <a:cs typeface="Arial" charset="0"/>
              </a:rPr>
              <a:t>ga</a:t>
            </a:r>
            <a:r>
              <a:rPr lang="en-US" b="1" dirty="0">
                <a:solidFill>
                  <a:srgbClr val="FF0000"/>
                </a:solidFill>
                <a:latin typeface="Arial" charset="0"/>
                <a:cs typeface="Arial" charset="0"/>
              </a:rPr>
              <a:t> Para </a:t>
            </a:r>
            <a:r>
              <a:rPr lang="en-US" b="1" dirty="0" err="1">
                <a:solidFill>
                  <a:srgbClr val="FF0000"/>
                </a:solidFill>
                <a:latin typeface="Arial" charset="0"/>
                <a:cs typeface="Arial" charset="0"/>
              </a:rPr>
              <a:t>thiu</a:t>
            </a:r>
            <a:r>
              <a:rPr lang="en-US" b="1" dirty="0">
                <a:solidFill>
                  <a:srgbClr val="FF0000"/>
                </a:solidFill>
                <a:latin typeface="Arial" charset="0"/>
                <a:cs typeface="Arial" charset="0"/>
              </a:rPr>
              <a:t> </a:t>
            </a:r>
            <a:r>
              <a:rPr lang="en-US" b="1" dirty="0" err="1">
                <a:solidFill>
                  <a:srgbClr val="FF0000"/>
                </a:solidFill>
                <a:latin typeface="Arial" charset="0"/>
                <a:cs typeface="Arial" charset="0"/>
              </a:rPr>
              <a:t>thubo</a:t>
            </a:r>
            <a:r>
              <a:rPr lang="en-US" b="1" dirty="0">
                <a:solidFill>
                  <a:srgbClr val="FF0000"/>
                </a:solidFill>
                <a:latin typeface="Arial" charset="0"/>
                <a:cs typeface="Arial" charset="0"/>
              </a:rPr>
              <a:t>…</a:t>
            </a: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248025" y="1330325"/>
            <a:ext cx="5861050" cy="2374900"/>
          </a:xfrm>
        </p:spPr>
        <p:txBody>
          <a:bodyPr/>
          <a:lstStyle/>
          <a:p>
            <a:pPr eaLnBrk="1" hangingPunct="1"/>
            <a:r>
              <a:rPr lang="en-US" sz="3200" b="1" dirty="0">
                <a:solidFill>
                  <a:schemeClr val="bg1"/>
                </a:solidFill>
                <a:latin typeface="Arial" charset="0"/>
                <a:ea typeface="ＭＳ Ｐゴシック" charset="0"/>
                <a:cs typeface="ＭＳ Ｐゴシック" charset="0"/>
              </a:rPr>
              <a:t>Chiu </a:t>
            </a:r>
            <a:r>
              <a:rPr lang="en-US" sz="3200" b="1" dirty="0" err="1">
                <a:solidFill>
                  <a:schemeClr val="bg1"/>
                </a:solidFill>
                <a:latin typeface="Arial" charset="0"/>
                <a:ea typeface="ＭＳ Ｐゴシック" charset="0"/>
                <a:cs typeface="ＭＳ Ｐゴシック" charset="0"/>
              </a:rPr>
              <a:t>ndetiuja</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Kawicham</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aliu</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kenmuijiu</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kenlu</a:t>
            </a:r>
            <a:r>
              <a:rPr lang="en-US" sz="3200" b="1" dirty="0">
                <a:solidFill>
                  <a:schemeClr val="bg1"/>
                </a:solidFill>
                <a:latin typeface="Arial" charset="0"/>
                <a:ea typeface="ＭＳ Ｐゴシック" charset="0"/>
                <a:cs typeface="ＭＳ Ｐゴシック" charset="0"/>
              </a:rPr>
              <a:t> </a:t>
            </a:r>
            <a:r>
              <a:rPr lang="en-US" sz="3200" b="1" dirty="0" err="1">
                <a:solidFill>
                  <a:schemeClr val="bg1"/>
                </a:solidFill>
                <a:latin typeface="Arial" charset="0"/>
                <a:ea typeface="ＭＳ Ｐゴシック" charset="0"/>
                <a:cs typeface="ＭＳ Ｐゴシック" charset="0"/>
              </a:rPr>
              <a:t>ralo</a:t>
            </a:r>
            <a:r>
              <a:rPr lang="en-US" sz="3200" b="1" dirty="0">
                <a:solidFill>
                  <a:schemeClr val="bg1"/>
                </a:solidFill>
                <a:latin typeface="Arial" charset="0"/>
                <a:ea typeface="ＭＳ Ｐゴシック" charset="0"/>
                <a:cs typeface="ＭＳ Ｐゴシック" charset="0"/>
              </a:rPr>
              <a:t>?</a:t>
            </a:r>
          </a:p>
        </p:txBody>
      </p:sp>
      <p:sp>
        <p:nvSpPr>
          <p:cNvPr id="243715" name="Rectangle 3"/>
          <p:cNvSpPr>
            <a:spLocks noGrp="1" noChangeArrowheads="1"/>
          </p:cNvSpPr>
          <p:nvPr>
            <p:ph type="subTitle" idx="1"/>
          </p:nvPr>
        </p:nvSpPr>
        <p:spPr>
          <a:xfrm>
            <a:off x="3417888" y="4162425"/>
            <a:ext cx="5522912" cy="2362200"/>
          </a:xfrm>
        </p:spPr>
        <p:txBody>
          <a:bodyPr/>
          <a:lstStyle/>
          <a:p>
            <a:pPr eaLnBrk="1" hangingPunct="1"/>
            <a:r>
              <a:rPr lang="en-US" sz="2800" b="1" dirty="0" err="1">
                <a:solidFill>
                  <a:schemeClr val="bg1"/>
                </a:solidFill>
                <a:latin typeface="Arial" charset="0"/>
                <a:ea typeface="ＭＳ Ｐゴシック" charset="0"/>
                <a:cs typeface="ＭＳ Ｐゴシック" charset="0"/>
              </a:rPr>
              <a:t>Phui</a:t>
            </a:r>
            <a:r>
              <a:rPr lang="en-US" sz="2800" b="1" dirty="0">
                <a:solidFill>
                  <a:schemeClr val="bg1"/>
                </a:solidFill>
                <a:latin typeface="Arial" charset="0"/>
                <a:ea typeface="ＭＳ Ｐゴシック" charset="0"/>
                <a:cs typeface="ＭＳ Ｐゴシック" charset="0"/>
              </a:rPr>
              <a:t> </a:t>
            </a:r>
            <a:r>
              <a:rPr lang="en-US" sz="2800" b="1" dirty="0" err="1">
                <a:solidFill>
                  <a:schemeClr val="bg1"/>
                </a:solidFill>
                <a:latin typeface="Arial" charset="0"/>
                <a:ea typeface="ＭＳ Ｐゴシック" charset="0"/>
                <a:cs typeface="ＭＳ Ｐゴシック" charset="0"/>
              </a:rPr>
              <a:t>khe</a:t>
            </a:r>
            <a:r>
              <a:rPr lang="en-US" sz="2800" b="1" dirty="0">
                <a:solidFill>
                  <a:schemeClr val="bg1"/>
                </a:solidFill>
                <a:latin typeface="Arial" charset="0"/>
                <a:ea typeface="ＭＳ Ｐゴシック" charset="0"/>
                <a:cs typeface="ＭＳ Ｐゴシック" charset="0"/>
              </a:rPr>
              <a:t> </a:t>
            </a:r>
            <a:r>
              <a:rPr lang="en-US" sz="2800" b="1" dirty="0" err="1">
                <a:solidFill>
                  <a:schemeClr val="bg1"/>
                </a:solidFill>
                <a:latin typeface="Arial" charset="0"/>
                <a:ea typeface="ＭＳ Ｐゴシック" charset="0"/>
                <a:cs typeface="ＭＳ Ｐゴシック" charset="0"/>
              </a:rPr>
              <a:t>kasia</a:t>
            </a:r>
            <a:r>
              <a:rPr lang="en-US" sz="2800" b="1" dirty="0">
                <a:solidFill>
                  <a:schemeClr val="bg1"/>
                </a:solidFill>
                <a:latin typeface="Arial" charset="0"/>
                <a:ea typeface="ＭＳ Ｐゴシック" charset="0"/>
                <a:cs typeface="ＭＳ Ｐゴシック" charset="0"/>
              </a:rPr>
              <a:t> </a:t>
            </a:r>
            <a:r>
              <a:rPr lang="en-US" sz="2800" b="1" dirty="0" err="1">
                <a:solidFill>
                  <a:schemeClr val="bg1"/>
                </a:solidFill>
                <a:latin typeface="Arial" charset="0"/>
                <a:ea typeface="ＭＳ Ｐゴシック" charset="0"/>
                <a:cs typeface="ＭＳ Ｐゴシック" charset="0"/>
              </a:rPr>
              <a:t>doukalakbo</a:t>
            </a:r>
            <a:r>
              <a:rPr lang="en-US" sz="2800" b="1" dirty="0">
                <a:solidFill>
                  <a:schemeClr val="bg1"/>
                </a:solidFill>
                <a:latin typeface="Arial" charset="0"/>
                <a:ea typeface="ＭＳ Ｐゴシック" charset="0"/>
                <a:cs typeface="ＭＳ Ｐゴシック" charset="0"/>
              </a:rPr>
              <a:t> </a:t>
            </a:r>
            <a:r>
              <a:rPr lang="en-US" sz="2800" b="1" dirty="0" err="1">
                <a:solidFill>
                  <a:schemeClr val="bg1"/>
                </a:solidFill>
                <a:latin typeface="Arial" charset="0"/>
                <a:ea typeface="ＭＳ Ｐゴシック" charset="0"/>
                <a:cs typeface="ＭＳ Ｐゴシック" charset="0"/>
              </a:rPr>
              <a:t>khatdi</a:t>
            </a:r>
            <a:r>
              <a:rPr lang="en-US" sz="2800" b="1" dirty="0">
                <a:solidFill>
                  <a:schemeClr val="bg1"/>
                </a:solidFill>
                <a:latin typeface="Arial" charset="0"/>
                <a:ea typeface="ＭＳ Ｐゴシック" charset="0"/>
                <a:cs typeface="ＭＳ Ｐゴシック" charset="0"/>
              </a:rPr>
              <a:t> </a:t>
            </a:r>
            <a:r>
              <a:rPr lang="en-US" sz="2800" b="1" dirty="0" err="1">
                <a:solidFill>
                  <a:schemeClr val="bg1"/>
                </a:solidFill>
                <a:latin typeface="Arial" charset="0"/>
                <a:ea typeface="ＭＳ Ｐゴシック" charset="0"/>
                <a:cs typeface="ＭＳ Ｐゴシック" charset="0"/>
              </a:rPr>
              <a:t>Kampadlubuibo</a:t>
            </a:r>
            <a:r>
              <a:rPr lang="en-US" sz="2800" b="1" dirty="0">
                <a:solidFill>
                  <a:schemeClr val="bg1"/>
                </a:solidFill>
                <a:latin typeface="Arial" charset="0"/>
                <a:ea typeface="ＭＳ Ｐゴシック" charset="0"/>
                <a:cs typeface="ＭＳ Ｐゴシック" charset="0"/>
              </a:rPr>
              <a:t>…</a:t>
            </a: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chemeClr val="bg1"/>
                </a:solidFill>
              </a:rPr>
              <a:t>9</a:t>
            </a:r>
          </a:p>
        </p:txBody>
      </p:sp>
      <p:pic>
        <p:nvPicPr>
          <p:cNvPr id="6" name="Picture 5"/>
          <p:cNvPicPr>
            <a:picLocks noChangeAspect="1"/>
          </p:cNvPicPr>
          <p:nvPr/>
        </p:nvPicPr>
        <p:blipFill>
          <a:blip r:embed="rId4"/>
          <a:stretch>
            <a:fillRect/>
          </a:stretch>
        </p:blipFill>
        <p:spPr>
          <a:xfrm>
            <a:off x="15695" y="3991378"/>
            <a:ext cx="3404177" cy="2263778"/>
          </a:xfrm>
          <a:prstGeom prst="rect">
            <a:avLst/>
          </a:prstGeom>
        </p:spPr>
      </p:pic>
      <p:pic>
        <p:nvPicPr>
          <p:cNvPr id="2" name="Picture 1"/>
          <p:cNvPicPr>
            <a:picLocks noChangeAspect="1"/>
          </p:cNvPicPr>
          <p:nvPr/>
        </p:nvPicPr>
        <p:blipFill>
          <a:blip r:embed="rId5"/>
          <a:stretch>
            <a:fillRect/>
          </a:stretch>
        </p:blipFill>
        <p:spPr>
          <a:xfrm>
            <a:off x="-10394" y="1412776"/>
            <a:ext cx="3420873" cy="25922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p:nvPr>
        </p:nvSpPr>
        <p:spPr>
          <a:xfrm>
            <a:off x="381000" y="1143000"/>
            <a:ext cx="8534400" cy="1752600"/>
          </a:xfrm>
        </p:spPr>
        <p:txBody>
          <a:bodyPr/>
          <a:lstStyle/>
          <a:p>
            <a:pPr eaLnBrk="1" hangingPunct="1"/>
            <a:r>
              <a:rPr lang="en-US" sz="2400" b="1" dirty="0">
                <a:latin typeface="Arial" charset="0"/>
                <a:ea typeface="ＭＳ Ｐゴシック" charset="0"/>
                <a:cs typeface="Arial" charset="0"/>
              </a:rPr>
              <a:t>A.</a:t>
            </a:r>
            <a:r>
              <a:rPr lang="en-US" sz="1800" b="1" dirty="0">
                <a:latin typeface="Arial" charset="0"/>
                <a:ea typeface="ＭＳ Ｐゴシック" charset="0"/>
                <a:cs typeface="Arial" charset="0"/>
              </a:rPr>
              <a:t>	</a:t>
            </a:r>
            <a:r>
              <a:rPr lang="en-US" sz="2800" b="1" dirty="0" err="1">
                <a:latin typeface="Arial" charset="0"/>
                <a:ea typeface="ＭＳ Ｐゴシック" charset="0"/>
                <a:cs typeface="Arial" charset="0"/>
              </a:rPr>
              <a:t>Kakeng</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ga</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kawicham</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pabose</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nsuan</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gu</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kawicham</a:t>
            </a:r>
            <a:r>
              <a:rPr lang="en-US" sz="2800" b="1" dirty="0">
                <a:latin typeface="Arial" charset="0"/>
                <a:ea typeface="ＭＳ Ｐゴシック" charset="0"/>
                <a:cs typeface="Arial" charset="0"/>
              </a:rPr>
              <a:t> din </a:t>
            </a:r>
            <a:r>
              <a:rPr lang="en-US" sz="2800" b="1" dirty="0" err="1">
                <a:latin typeface="Arial" charset="0"/>
                <a:ea typeface="ＭＳ Ｐゴシック" charset="0"/>
                <a:cs typeface="Arial" charset="0"/>
              </a:rPr>
              <a:t>bo</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ga</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nia</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tou</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makbo</a:t>
            </a:r>
            <a:endParaRPr lang="en-US" sz="2800" b="1" dirty="0">
              <a:latin typeface="Arial" charset="0"/>
              <a:ea typeface="ＭＳ Ｐゴシック" charset="0"/>
              <a:cs typeface="Arial" charset="0"/>
            </a:endParaRPr>
          </a:p>
        </p:txBody>
      </p:sp>
      <p:sp>
        <p:nvSpPr>
          <p:cNvPr id="6148" name="Rectangle 4"/>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en-US" b="1" dirty="0">
                <a:solidFill>
                  <a:schemeClr val="tx2"/>
                </a:solidFill>
                <a:latin typeface="Arial" charset="0"/>
                <a:ea typeface="ＭＳ Ｐゴシック" charset="0"/>
                <a:cs typeface="Arial" charset="0"/>
              </a:rPr>
              <a:t>Chiu </a:t>
            </a:r>
            <a:r>
              <a:rPr lang="en-US" b="1" dirty="0" err="1">
                <a:solidFill>
                  <a:schemeClr val="tx2"/>
                </a:solidFill>
                <a:latin typeface="Arial" charset="0"/>
                <a:ea typeface="ＭＳ Ｐゴシック" charset="0"/>
                <a:cs typeface="Arial" charset="0"/>
              </a:rPr>
              <a:t>sikania</a:t>
            </a:r>
            <a:r>
              <a:rPr lang="en-US" b="1" dirty="0">
                <a:solidFill>
                  <a:schemeClr val="tx2"/>
                </a:solidFill>
                <a:latin typeface="Arial" charset="0"/>
                <a:ea typeface="ＭＳ Ｐゴシック" charset="0"/>
                <a:cs typeface="Arial" charset="0"/>
              </a:rPr>
              <a:t> je </a:t>
            </a:r>
            <a:r>
              <a:rPr lang="en-US" b="1" dirty="0" err="1">
                <a:solidFill>
                  <a:schemeClr val="tx2"/>
                </a:solidFill>
                <a:latin typeface="Arial" charset="0"/>
                <a:ea typeface="ＭＳ Ｐゴシック" charset="0"/>
                <a:cs typeface="Arial" charset="0"/>
              </a:rPr>
              <a:t>ncham</a:t>
            </a:r>
            <a:r>
              <a:rPr lang="en-US" b="1" dirty="0">
                <a:solidFill>
                  <a:schemeClr val="tx2"/>
                </a:solidFill>
                <a:latin typeface="Arial" charset="0"/>
                <a:ea typeface="ＭＳ Ｐゴシック" charset="0"/>
                <a:cs typeface="Arial" charset="0"/>
              </a:rPr>
              <a:t> </a:t>
            </a:r>
            <a:r>
              <a:rPr lang="en-US" b="1" dirty="0" err="1">
                <a:solidFill>
                  <a:schemeClr val="tx2"/>
                </a:solidFill>
                <a:latin typeface="Arial" charset="0"/>
                <a:ea typeface="ＭＳ Ｐゴシック" charset="0"/>
                <a:cs typeface="Arial" charset="0"/>
              </a:rPr>
              <a:t>khai</a:t>
            </a:r>
            <a:r>
              <a:rPr lang="en-US" b="1" dirty="0">
                <a:solidFill>
                  <a:schemeClr val="tx2"/>
                </a:solidFill>
                <a:latin typeface="Arial" charset="0"/>
                <a:ea typeface="ＭＳ Ｐゴシック" charset="0"/>
                <a:cs typeface="Arial" charset="0"/>
              </a:rPr>
              <a:t> ra</a:t>
            </a:r>
            <a:r>
              <a:rPr lang="en-US" sz="4000" b="1" dirty="0">
                <a:solidFill>
                  <a:schemeClr val="tx2"/>
                </a:solidFill>
                <a:latin typeface="Arial" charset="0"/>
                <a:ea typeface="ＭＳ Ｐゴシック" charset="0"/>
                <a:cs typeface="Arial" charset="0"/>
              </a:rPr>
              <a:t>!</a:t>
            </a:r>
          </a:p>
        </p:txBody>
      </p:sp>
      <p:sp>
        <p:nvSpPr>
          <p:cNvPr id="59395"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59396" name="Picture 7" descr="oth-checkli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800" y="3068638"/>
            <a:ext cx="2355850"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7" name="Picture 8" descr="image00999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63713" y="3213100"/>
            <a:ext cx="2557462"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204325"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a:extLst/>
        </p:spPr>
        <p:txBody>
          <a:bodyPr/>
          <a:lstStyle/>
          <a:p>
            <a:pPr eaLnBrk="1" hangingPunct="1">
              <a:defRPr/>
            </a:pPr>
            <a:r>
              <a:rPr lang="en-US" sz="2400" b="1" dirty="0">
                <a:solidFill>
                  <a:srgbClr val="FFFFFF"/>
                </a:solidFill>
                <a:effectLst>
                  <a:glow rad="165100">
                    <a:schemeClr val="tx1"/>
                  </a:glow>
                </a:effectLst>
                <a:latin typeface="Arial" charset="0"/>
                <a:ea typeface="ＭＳ Ｐゴシック" charset="0"/>
                <a:cs typeface="Arial" charset="0"/>
              </a:rPr>
              <a:t>B.</a:t>
            </a:r>
            <a:r>
              <a:rPr lang="en-US" sz="1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Aliu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pisikhai</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mui</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mak</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bo</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pabam</a:t>
            </a:r>
            <a:r>
              <a:rPr lang="en-US" sz="2800" b="1" dirty="0">
                <a:solidFill>
                  <a:srgbClr val="FFFFFF"/>
                </a:solidFill>
                <a:effectLst>
                  <a:glow rad="165100">
                    <a:schemeClr val="tx1"/>
                  </a:glow>
                </a:effectLst>
                <a:latin typeface="Arial" charset="0"/>
                <a:ea typeface="ＭＳ Ｐゴシック" charset="0"/>
                <a:cs typeface="Arial" charset="0"/>
              </a:rPr>
              <a:t> se </a:t>
            </a:r>
            <a:r>
              <a:rPr lang="en-US" sz="2800" b="1" dirty="0" err="1">
                <a:solidFill>
                  <a:srgbClr val="FFFFFF"/>
                </a:solidFill>
                <a:effectLst>
                  <a:glow rad="165100">
                    <a:schemeClr val="tx1"/>
                  </a:glow>
                </a:effectLst>
                <a:latin typeface="Arial" charset="0"/>
                <a:ea typeface="ＭＳ Ｐゴシック" charset="0"/>
                <a:cs typeface="Arial" charset="0"/>
              </a:rPr>
              <a:t>chiu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mainiu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maniu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lanbo</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aliu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nde</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ga</a:t>
            </a:r>
            <a:r>
              <a:rPr lang="en-US" sz="2800" b="1" dirty="0">
                <a:solidFill>
                  <a:srgbClr val="FFFFFF"/>
                </a:solidFill>
                <a:effectLst>
                  <a:glow rad="165100">
                    <a:schemeClr val="tx1"/>
                  </a:glow>
                </a:effectLst>
                <a:latin typeface="Arial" charset="0"/>
                <a:ea typeface="ＭＳ Ｐゴシック" charset="0"/>
                <a:cs typeface="Arial" charset="0"/>
              </a:rPr>
              <a:t> din ken lo</a:t>
            </a:r>
          </a:p>
        </p:txBody>
      </p:sp>
      <p:sp>
        <p:nvSpPr>
          <p:cNvPr id="225284" name="Rectangle 4"/>
          <p:cNvSpPr>
            <a:spLocks noGrp="1" noChangeArrowheads="1"/>
          </p:cNvSpPr>
          <p:nvPr>
            <p:ph type="subTitle" idx="1"/>
          </p:nvPr>
        </p:nvSpPr>
        <p:spPr>
          <a:xfrm>
            <a:off x="0" y="4968552"/>
            <a:ext cx="9144000" cy="1772816"/>
          </a:xfrm>
          <a:extLst/>
        </p:spPr>
        <p:txBody>
          <a:bodyPr anchor="ctr"/>
          <a:lstStyle/>
          <a:p>
            <a:pPr eaLnBrk="1" hangingPunct="1">
              <a:spcBef>
                <a:spcPct val="0"/>
              </a:spcBef>
              <a:defRPr/>
            </a:pPr>
            <a:r>
              <a:rPr lang="en-US" sz="2800" b="1" dirty="0">
                <a:solidFill>
                  <a:srgbClr val="FFFFFF"/>
                </a:solidFill>
                <a:effectLst>
                  <a:glow rad="165100">
                    <a:schemeClr val="tx1"/>
                  </a:glow>
                </a:effectLst>
                <a:latin typeface="Arial" charset="0"/>
                <a:ea typeface="ＭＳ Ｐゴシック" charset="0"/>
                <a:cs typeface="Arial" charset="0"/>
              </a:rPr>
              <a:t>Chiu din </a:t>
            </a:r>
            <a:r>
              <a:rPr lang="en-US" sz="2800" b="1" dirty="0" err="1">
                <a:solidFill>
                  <a:srgbClr val="FFFFFF"/>
                </a:solidFill>
                <a:effectLst>
                  <a:glow rad="165100">
                    <a:schemeClr val="tx1"/>
                  </a:glow>
                </a:effectLst>
                <a:latin typeface="Arial" charset="0"/>
                <a:ea typeface="ＭＳ Ｐゴシック" charset="0"/>
                <a:cs typeface="Arial" charset="0"/>
              </a:rPr>
              <a:t>hou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bo</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ga</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nang</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gu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ariak</a:t>
            </a:r>
            <a:r>
              <a:rPr lang="en-US" sz="2800" b="1" dirty="0">
                <a:solidFill>
                  <a:srgbClr val="FFFFFF"/>
                </a:solidFill>
                <a:effectLst>
                  <a:glow rad="165100">
                    <a:schemeClr val="tx1"/>
                  </a:glow>
                </a:effectLst>
                <a:latin typeface="Arial" charset="0"/>
                <a:ea typeface="ＭＳ Ｐゴシック" charset="0"/>
                <a:cs typeface="Arial" charset="0"/>
              </a:rPr>
              <a:t> bam se din </a:t>
            </a:r>
            <a:r>
              <a:rPr lang="en-US" sz="2800" b="1" dirty="0" err="1">
                <a:solidFill>
                  <a:srgbClr val="FFFFFF"/>
                </a:solidFill>
                <a:effectLst>
                  <a:glow rad="165100">
                    <a:schemeClr val="tx1"/>
                  </a:glow>
                </a:effectLst>
                <a:latin typeface="Arial" charset="0"/>
                <a:ea typeface="ＭＳ Ｐゴシック" charset="0"/>
                <a:cs typeface="Arial" charset="0"/>
              </a:rPr>
              <a:t>lu</a:t>
            </a:r>
            <a:r>
              <a:rPr lang="en-US" sz="2800" b="1" dirty="0">
                <a:solidFill>
                  <a:srgbClr val="FFFFFF"/>
                </a:solidFill>
                <a:effectLst>
                  <a:glow rad="165100">
                    <a:schemeClr val="tx1"/>
                  </a:glow>
                </a:effectLst>
                <a:latin typeface="Arial" charset="0"/>
                <a:ea typeface="ＭＳ Ｐゴシック" charset="0"/>
                <a:cs typeface="Arial" charset="0"/>
              </a:rPr>
              <a:t> sum lo </a:t>
            </a:r>
            <a:r>
              <a:rPr lang="en-US" sz="2800" b="1" dirty="0" err="1">
                <a:solidFill>
                  <a:srgbClr val="FFFFFF"/>
                </a:solidFill>
                <a:effectLst>
                  <a:glow rad="165100">
                    <a:schemeClr val="tx1"/>
                  </a:glow>
                </a:effectLst>
                <a:latin typeface="Arial" charset="0"/>
                <a:ea typeface="ＭＳ Ｐゴシック" charset="0"/>
                <a:cs typeface="Arial" charset="0"/>
              </a:rPr>
              <a:t>soukum</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mai</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chiu</a:t>
            </a:r>
            <a:r>
              <a:rPr lang="en-US" sz="2800" b="1" dirty="0">
                <a:solidFill>
                  <a:srgbClr val="FFFFFF"/>
                </a:solidFill>
                <a:effectLst>
                  <a:glow rad="165100">
                    <a:schemeClr val="tx1"/>
                  </a:glow>
                </a:effectLst>
                <a:latin typeface="Arial" charset="0"/>
                <a:ea typeface="ＭＳ Ｐゴシック" charset="0"/>
                <a:cs typeface="Arial" charset="0"/>
              </a:rPr>
              <a:t> tang </a:t>
            </a:r>
            <a:r>
              <a:rPr lang="en-US" sz="2800" b="1" dirty="0" err="1">
                <a:solidFill>
                  <a:srgbClr val="FFFFFF"/>
                </a:solidFill>
                <a:effectLst>
                  <a:glow rad="165100">
                    <a:schemeClr val="tx1"/>
                  </a:glow>
                </a:effectLst>
                <a:latin typeface="Arial" charset="0"/>
                <a:ea typeface="ＭＳ Ｐゴシック" charset="0"/>
                <a:cs typeface="Arial" charset="0"/>
              </a:rPr>
              <a:t>mui</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lu</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mak</a:t>
            </a:r>
            <a:r>
              <a:rPr lang="en-US" sz="2800" b="1" dirty="0">
                <a:solidFill>
                  <a:srgbClr val="FFFFFF"/>
                </a:solidFill>
                <a:effectLst>
                  <a:glow rad="165100">
                    <a:schemeClr val="tx1"/>
                  </a:glow>
                </a:effectLst>
                <a:latin typeface="Arial" charset="0"/>
                <a:ea typeface="ＭＳ Ｐゴシック" charset="0"/>
                <a:cs typeface="Arial" charset="0"/>
              </a:rPr>
              <a:t> </a:t>
            </a:r>
            <a:r>
              <a:rPr lang="en-US" sz="2800" b="1" dirty="0" err="1">
                <a:solidFill>
                  <a:srgbClr val="FFFFFF"/>
                </a:solidFill>
                <a:effectLst>
                  <a:glow rad="165100">
                    <a:schemeClr val="tx1"/>
                  </a:glow>
                </a:effectLst>
                <a:latin typeface="Arial" charset="0"/>
                <a:ea typeface="ＭＳ Ｐゴシック" charset="0"/>
                <a:cs typeface="Arial" charset="0"/>
              </a:rPr>
              <a:t>maileng</a:t>
            </a:r>
            <a:endParaRPr lang="en-US" sz="2800" b="1" dirty="0">
              <a:solidFill>
                <a:srgbClr val="FFFFFF"/>
              </a:solidFill>
              <a:effectLst>
                <a:glow rad="165100">
                  <a:schemeClr val="tx1"/>
                </a:glow>
              </a:effectLst>
              <a:latin typeface="Arial" charset="0"/>
              <a:ea typeface="ＭＳ Ｐゴシック" charset="0"/>
              <a:cs typeface="Arial" charset="0"/>
            </a:endParaRP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a:solidFill>
                  <a:srgbClr val="FFFFFF"/>
                </a:solidFill>
                <a:effectLst>
                  <a:glow rad="165100">
                    <a:schemeClr val="tx1"/>
                  </a:glow>
                </a:effectLst>
                <a:cs typeface="Arial" charset="0"/>
              </a:rPr>
              <a:t>9</a:t>
            </a:r>
            <a:endParaRPr lang="en-US">
              <a:solidFill>
                <a:srgbClr val="FFFFFF"/>
              </a:solidFill>
              <a:effectLst>
                <a:glow rad="165100">
                  <a:schemeClr val="tx1"/>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2" name="Rectangle 2"/>
          <p:cNvSpPr>
            <a:spLocks noGrp="1" noChangeArrowheads="1"/>
          </p:cNvSpPr>
          <p:nvPr>
            <p:ph type="ctrTitle"/>
          </p:nvPr>
        </p:nvSpPr>
        <p:spPr>
          <a:xfrm>
            <a:off x="0" y="990600"/>
            <a:ext cx="9144000" cy="1981200"/>
          </a:xfrm>
        </p:spPr>
        <p:txBody>
          <a:bodyPr/>
          <a:lstStyle/>
          <a:p>
            <a:pPr eaLnBrk="1" hangingPunct="1"/>
            <a:r>
              <a:rPr lang="en-US" sz="2800" b="1" dirty="0">
                <a:latin typeface="Arial" charset="0"/>
                <a:ea typeface="ＭＳ Ｐゴシック" charset="0"/>
                <a:cs typeface="Arial" charset="0"/>
              </a:rPr>
              <a:t>C.	</a:t>
            </a:r>
            <a:r>
              <a:rPr lang="en-US" sz="2800" b="1" dirty="0" err="1">
                <a:latin typeface="Arial" charset="0"/>
                <a:ea typeface="ＭＳ Ｐゴシック" charset="0"/>
                <a:cs typeface="Arial" charset="0"/>
              </a:rPr>
              <a:t>Aliu</a:t>
            </a:r>
            <a:r>
              <a:rPr lang="en-US" sz="2800" b="1" dirty="0">
                <a:latin typeface="Arial" charset="0"/>
                <a:ea typeface="ＭＳ Ｐゴシック" charset="0"/>
                <a:cs typeface="Arial" charset="0"/>
              </a:rPr>
              <a:t> ken </a:t>
            </a:r>
            <a:r>
              <a:rPr lang="en-US" sz="2800" b="1" dirty="0" err="1">
                <a:latin typeface="Arial" charset="0"/>
                <a:ea typeface="ＭＳ Ｐゴシック" charset="0"/>
                <a:cs typeface="Arial" charset="0"/>
              </a:rPr>
              <a:t>houmibo</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mainiu</a:t>
            </a:r>
            <a:r>
              <a:rPr lang="en-US" sz="2800" b="1" dirty="0">
                <a:latin typeface="Arial" charset="0"/>
                <a:ea typeface="ＭＳ Ｐゴシック" charset="0"/>
                <a:cs typeface="Arial" charset="0"/>
              </a:rPr>
              <a:t> </a:t>
            </a:r>
            <a:r>
              <a:rPr lang="en-US" sz="2800" b="1" dirty="0" err="1">
                <a:latin typeface="Arial" charset="0"/>
                <a:ea typeface="ＭＳ Ｐゴシック" charset="0"/>
                <a:cs typeface="Arial" charset="0"/>
              </a:rPr>
              <a:t>parabo</a:t>
            </a:r>
            <a:r>
              <a:rPr lang="en-US" sz="2800" b="1" dirty="0">
                <a:latin typeface="Arial" charset="0"/>
                <a:ea typeface="ＭＳ Ｐゴシック" charset="0"/>
                <a:cs typeface="Arial" charset="0"/>
              </a:rPr>
              <a:t> bam </a:t>
            </a:r>
            <a:r>
              <a:rPr lang="en-US" sz="2800" b="1" dirty="0" err="1">
                <a:latin typeface="Arial" charset="0"/>
                <a:ea typeface="ＭＳ Ｐゴシック" charset="0"/>
                <a:cs typeface="Arial" charset="0"/>
              </a:rPr>
              <a:t>phiu</a:t>
            </a:r>
            <a:r>
              <a:rPr lang="en-US" sz="2800" b="1" dirty="0">
                <a:latin typeface="Arial" charset="0"/>
                <a:ea typeface="ＭＳ Ｐゴシック" charset="0"/>
                <a:cs typeface="Arial" charset="0"/>
              </a:rPr>
              <a:t> bam </a:t>
            </a:r>
            <a:r>
              <a:rPr lang="en-US" sz="2800" b="1" dirty="0" err="1">
                <a:latin typeface="Arial" charset="0"/>
                <a:ea typeface="ＭＳ Ｐゴシック" charset="0"/>
                <a:cs typeface="Arial" charset="0"/>
              </a:rPr>
              <a:t>khabo</a:t>
            </a:r>
            <a:r>
              <a:rPr lang="en-US" sz="2800" b="1" dirty="0">
                <a:latin typeface="Arial" charset="0"/>
                <a:ea typeface="ＭＳ Ｐゴシック" charset="0"/>
                <a:cs typeface="Arial" charset="0"/>
              </a:rPr>
              <a:t> ting </a:t>
            </a:r>
            <a:r>
              <a:rPr lang="en-US" sz="2800" b="1" dirty="0" err="1">
                <a:latin typeface="Arial" charset="0"/>
                <a:ea typeface="ＭＳ Ｐゴシック" charset="0"/>
                <a:cs typeface="Arial" charset="0"/>
              </a:rPr>
              <a:t>ga</a:t>
            </a:r>
            <a:r>
              <a:rPr lang="en-US" sz="2800" b="1" dirty="0">
                <a:latin typeface="Arial" charset="0"/>
                <a:ea typeface="ＭＳ Ｐゴシック" charset="0"/>
                <a:cs typeface="Arial" charset="0"/>
              </a:rPr>
              <a:t> </a:t>
            </a: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chemeClr val="tx2"/>
                </a:solidFill>
                <a:cs typeface="Arial" charset="0"/>
              </a:rPr>
              <a:t>Chiu </a:t>
            </a:r>
            <a:r>
              <a:rPr lang="en-US" b="1" dirty="0" err="1">
                <a:solidFill>
                  <a:schemeClr val="tx2"/>
                </a:solidFill>
                <a:cs typeface="Arial" charset="0"/>
              </a:rPr>
              <a:t>khuanlo</a:t>
            </a:r>
            <a:r>
              <a:rPr lang="en-US" b="1" dirty="0">
                <a:solidFill>
                  <a:schemeClr val="tx2"/>
                </a:solidFill>
                <a:cs typeface="Arial" charset="0"/>
              </a:rPr>
              <a:t> </a:t>
            </a:r>
            <a:r>
              <a:rPr lang="en-US" b="1" dirty="0" err="1">
                <a:solidFill>
                  <a:schemeClr val="tx2"/>
                </a:solidFill>
                <a:cs typeface="Arial" charset="0"/>
              </a:rPr>
              <a:t>nang</a:t>
            </a:r>
            <a:r>
              <a:rPr lang="en-US" b="1" dirty="0">
                <a:solidFill>
                  <a:schemeClr val="tx2"/>
                </a:solidFill>
                <a:cs typeface="Arial" charset="0"/>
              </a:rPr>
              <a:t> </a:t>
            </a:r>
            <a:r>
              <a:rPr lang="en-US" b="1" dirty="0" err="1">
                <a:solidFill>
                  <a:schemeClr val="tx2"/>
                </a:solidFill>
                <a:cs typeface="Arial" charset="0"/>
              </a:rPr>
              <a:t>araik</a:t>
            </a:r>
            <a:r>
              <a:rPr lang="en-US" b="1" dirty="0">
                <a:solidFill>
                  <a:schemeClr val="tx2"/>
                </a:solidFill>
                <a:cs typeface="Arial" charset="0"/>
              </a:rPr>
              <a:t> </a:t>
            </a:r>
            <a:r>
              <a:rPr lang="en-US" b="1" dirty="0" err="1">
                <a:solidFill>
                  <a:schemeClr val="tx2"/>
                </a:solidFill>
                <a:cs typeface="Arial" charset="0"/>
              </a:rPr>
              <a:t>pabo</a:t>
            </a:r>
            <a:r>
              <a:rPr lang="en-US" b="1" dirty="0">
                <a:solidFill>
                  <a:schemeClr val="tx2"/>
                </a:solidFill>
                <a:cs typeface="Arial" charset="0"/>
              </a:rPr>
              <a:t> bam </a:t>
            </a:r>
            <a:r>
              <a:rPr lang="en-US" b="1" dirty="0" err="1">
                <a:solidFill>
                  <a:schemeClr val="tx2"/>
                </a:solidFill>
                <a:cs typeface="Arial" charset="0"/>
              </a:rPr>
              <a:t>loi</a:t>
            </a:r>
            <a:r>
              <a:rPr lang="en-US" b="1" dirty="0">
                <a:solidFill>
                  <a:schemeClr val="tx2"/>
                </a:solidFill>
                <a:cs typeface="Arial" charset="0"/>
              </a:rPr>
              <a:t> </a:t>
            </a:r>
            <a:r>
              <a:rPr lang="en-US" b="1" dirty="0" err="1">
                <a:solidFill>
                  <a:schemeClr val="tx2"/>
                </a:solidFill>
                <a:cs typeface="Arial" charset="0"/>
              </a:rPr>
              <a:t>sai</a:t>
            </a:r>
            <a:r>
              <a:rPr lang="en-US" b="1" dirty="0">
                <a:solidFill>
                  <a:schemeClr val="tx2"/>
                </a:solidFill>
                <a:cs typeface="Arial" charset="0"/>
              </a:rPr>
              <a:t> kali </a:t>
            </a:r>
            <a:r>
              <a:rPr lang="en-US" b="1" dirty="0" err="1">
                <a:solidFill>
                  <a:schemeClr val="tx2"/>
                </a:solidFill>
                <a:cs typeface="Arial" charset="0"/>
              </a:rPr>
              <a:t>lu</a:t>
            </a:r>
            <a:r>
              <a:rPr lang="en-US" b="1" dirty="0">
                <a:solidFill>
                  <a:schemeClr val="tx2"/>
                </a:solidFill>
                <a:cs typeface="Arial" charset="0"/>
              </a:rPr>
              <a:t> ken </a:t>
            </a:r>
            <a:r>
              <a:rPr lang="en-US" b="1" dirty="0" err="1">
                <a:solidFill>
                  <a:schemeClr val="tx2"/>
                </a:solidFill>
                <a:cs typeface="Arial" charset="0"/>
              </a:rPr>
              <a:t>lan</a:t>
            </a:r>
            <a:r>
              <a:rPr lang="en-US" b="1" dirty="0">
                <a:solidFill>
                  <a:schemeClr val="tx2"/>
                </a:solidFill>
                <a:cs typeface="Arial" charset="0"/>
              </a:rPr>
              <a:t> </a:t>
            </a:r>
            <a:r>
              <a:rPr lang="en-US" b="1" dirty="0" err="1">
                <a:solidFill>
                  <a:schemeClr val="tx2"/>
                </a:solidFill>
                <a:cs typeface="Arial" charset="0"/>
              </a:rPr>
              <a:t>makha</a:t>
            </a:r>
            <a:r>
              <a:rPr lang="en-US" b="1" dirty="0">
                <a:solidFill>
                  <a:schemeClr val="tx2"/>
                </a:solidFill>
                <a:cs typeface="Arial" charset="0"/>
              </a:rPr>
              <a:t> </a:t>
            </a:r>
            <a:r>
              <a:rPr lang="en-US" b="1" dirty="0" err="1">
                <a:solidFill>
                  <a:schemeClr val="tx2"/>
                </a:solidFill>
                <a:cs typeface="Arial" charset="0"/>
              </a:rPr>
              <a:t>bo</a:t>
            </a:r>
            <a:r>
              <a:rPr lang="en-US" b="1" dirty="0">
                <a:solidFill>
                  <a:schemeClr val="tx2"/>
                </a:solidFill>
                <a:cs typeface="Arial" charset="0"/>
              </a:rPr>
              <a:t> </a:t>
            </a:r>
            <a:r>
              <a:rPr lang="en-US" b="1" dirty="0" err="1">
                <a:solidFill>
                  <a:schemeClr val="tx2"/>
                </a:solidFill>
                <a:cs typeface="Arial" charset="0"/>
              </a:rPr>
              <a:t>ariak</a:t>
            </a:r>
            <a:r>
              <a:rPr lang="en-US" b="1" dirty="0">
                <a:solidFill>
                  <a:schemeClr val="tx2"/>
                </a:solidFill>
                <a:cs typeface="Arial" charset="0"/>
              </a:rPr>
              <a:t> </a:t>
            </a:r>
            <a:r>
              <a:rPr lang="en-US" b="1" dirty="0" err="1">
                <a:solidFill>
                  <a:schemeClr val="tx2"/>
                </a:solidFill>
                <a:cs typeface="Arial" charset="0"/>
              </a:rPr>
              <a:t>suan</a:t>
            </a:r>
            <a:r>
              <a:rPr lang="en-US" b="1" dirty="0">
                <a:solidFill>
                  <a:schemeClr val="tx2"/>
                </a:solidFill>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en-US" sz="2800" b="1" dirty="0">
                <a:solidFill>
                  <a:schemeClr val="bg1"/>
                </a:solidFill>
                <a:effectLst>
                  <a:glow rad="177800">
                    <a:schemeClr val="tx1"/>
                  </a:glow>
                </a:effectLst>
                <a:latin typeface="Arial" charset="0"/>
                <a:ea typeface="ＭＳ Ｐゴシック" charset="0"/>
                <a:cs typeface="Arial" charset="0"/>
              </a:rPr>
              <a:t>Nang </a:t>
            </a:r>
            <a:r>
              <a:rPr lang="en-US" sz="2800" b="1" dirty="0" err="1">
                <a:solidFill>
                  <a:schemeClr val="bg1"/>
                </a:solidFill>
                <a:effectLst>
                  <a:glow rad="177800">
                    <a:schemeClr val="tx1"/>
                  </a:glow>
                </a:effectLst>
                <a:latin typeface="Arial" charset="0"/>
                <a:ea typeface="ＭＳ Ｐゴシック" charset="0"/>
                <a:cs typeface="Arial" charset="0"/>
              </a:rPr>
              <a:t>ndetiuja</a:t>
            </a:r>
            <a:r>
              <a:rPr lang="en-US" sz="2800" b="1" dirty="0">
                <a:solidFill>
                  <a:schemeClr val="bg1"/>
                </a:solidFill>
                <a:effectLst>
                  <a:glow rad="177800">
                    <a:schemeClr val="tx1"/>
                  </a:glow>
                </a:effectLst>
                <a:latin typeface="Arial" charset="0"/>
                <a:ea typeface="ＭＳ Ｐゴシック" charset="0"/>
                <a:cs typeface="Arial" charset="0"/>
              </a:rPr>
              <a:t> </a:t>
            </a:r>
            <a:r>
              <a:rPr lang="en-US" sz="2800" b="1" dirty="0" err="1">
                <a:solidFill>
                  <a:schemeClr val="bg1"/>
                </a:solidFill>
                <a:effectLst>
                  <a:glow rad="177800">
                    <a:schemeClr val="tx1"/>
                  </a:glow>
                </a:effectLst>
                <a:latin typeface="Arial" charset="0"/>
                <a:ea typeface="ＭＳ Ｐゴシック" charset="0"/>
                <a:cs typeface="Arial" charset="0"/>
              </a:rPr>
              <a:t>paliu</a:t>
            </a:r>
            <a:r>
              <a:rPr lang="en-US" sz="2800" b="1" dirty="0">
                <a:solidFill>
                  <a:schemeClr val="bg1"/>
                </a:solidFill>
                <a:effectLst>
                  <a:glow rad="177800">
                    <a:schemeClr val="tx1"/>
                  </a:glow>
                </a:effectLst>
                <a:latin typeface="Arial" charset="0"/>
                <a:ea typeface="ＭＳ Ｐゴシック" charset="0"/>
                <a:cs typeface="Arial" charset="0"/>
              </a:rPr>
              <a:t> </a:t>
            </a:r>
            <a:r>
              <a:rPr lang="en-US" sz="2800" b="1" dirty="0" err="1">
                <a:solidFill>
                  <a:schemeClr val="bg1"/>
                </a:solidFill>
                <a:effectLst>
                  <a:glow rad="177800">
                    <a:schemeClr val="tx1"/>
                  </a:glow>
                </a:effectLst>
                <a:latin typeface="Arial" charset="0"/>
                <a:ea typeface="ＭＳ Ｐゴシック" charset="0"/>
                <a:cs typeface="Arial" charset="0"/>
              </a:rPr>
              <a:t>kawicham</a:t>
            </a:r>
            <a:r>
              <a:rPr lang="en-US" sz="2800" b="1" dirty="0">
                <a:solidFill>
                  <a:schemeClr val="bg1"/>
                </a:solidFill>
                <a:effectLst>
                  <a:glow rad="177800">
                    <a:schemeClr val="tx1"/>
                  </a:glow>
                </a:effectLst>
                <a:latin typeface="Arial" charset="0"/>
                <a:ea typeface="ＭＳ Ｐゴシック" charset="0"/>
                <a:cs typeface="Arial" charset="0"/>
              </a:rPr>
              <a:t> bam se </a:t>
            </a:r>
            <a:r>
              <a:rPr lang="en-US" sz="2800" b="1" dirty="0" err="1">
                <a:solidFill>
                  <a:schemeClr val="bg1"/>
                </a:solidFill>
                <a:effectLst>
                  <a:glow rad="177800">
                    <a:schemeClr val="tx1"/>
                  </a:glow>
                </a:effectLst>
                <a:latin typeface="Arial" charset="0"/>
                <a:ea typeface="ＭＳ Ｐゴシック" charset="0"/>
                <a:cs typeface="Arial" charset="0"/>
              </a:rPr>
              <a:t>dou</a:t>
            </a:r>
            <a:r>
              <a:rPr lang="en-US" sz="2800" b="1" dirty="0">
                <a:solidFill>
                  <a:schemeClr val="bg1"/>
                </a:solidFill>
                <a:effectLst>
                  <a:glow rad="177800">
                    <a:schemeClr val="tx1"/>
                  </a:glow>
                </a:effectLst>
                <a:latin typeface="Arial" charset="0"/>
                <a:ea typeface="ＭＳ Ｐゴシック" charset="0"/>
                <a:cs typeface="Arial" charset="0"/>
              </a:rPr>
              <a:t> mine </a:t>
            </a:r>
            <a:r>
              <a:rPr lang="en-US" sz="2800" b="1" dirty="0" err="1">
                <a:solidFill>
                  <a:schemeClr val="bg1"/>
                </a:solidFill>
                <a:effectLst>
                  <a:glow rad="177800">
                    <a:schemeClr val="tx1"/>
                  </a:glow>
                </a:effectLst>
                <a:latin typeface="Arial" charset="0"/>
                <a:ea typeface="ＭＳ Ｐゴシック" charset="0"/>
                <a:cs typeface="Arial" charset="0"/>
              </a:rPr>
              <a:t>paliu</a:t>
            </a:r>
            <a:r>
              <a:rPr lang="en-US" sz="2800" b="1" dirty="0">
                <a:solidFill>
                  <a:schemeClr val="bg1"/>
                </a:solidFill>
                <a:effectLst>
                  <a:glow rad="177800">
                    <a:schemeClr val="tx1"/>
                  </a:glow>
                </a:effectLst>
                <a:latin typeface="Arial" charset="0"/>
                <a:ea typeface="ＭＳ Ｐゴシック" charset="0"/>
                <a:cs typeface="Arial" charset="0"/>
              </a:rPr>
              <a:t> </a:t>
            </a:r>
            <a:r>
              <a:rPr lang="en-US" sz="2800" b="1" dirty="0" err="1">
                <a:solidFill>
                  <a:schemeClr val="bg1"/>
                </a:solidFill>
                <a:effectLst>
                  <a:glow rad="177800">
                    <a:schemeClr val="tx1"/>
                  </a:glow>
                </a:effectLst>
                <a:latin typeface="Arial" charset="0"/>
                <a:ea typeface="ＭＳ Ｐゴシック" charset="0"/>
                <a:cs typeface="Arial" charset="0"/>
              </a:rPr>
              <a:t>gu</a:t>
            </a:r>
            <a:r>
              <a:rPr lang="en-US" sz="2800" b="1" dirty="0">
                <a:solidFill>
                  <a:schemeClr val="bg1"/>
                </a:solidFill>
                <a:effectLst>
                  <a:glow rad="177800">
                    <a:schemeClr val="tx1"/>
                  </a:glow>
                </a:effectLst>
                <a:latin typeface="Arial" charset="0"/>
                <a:ea typeface="ＭＳ Ｐゴシック" charset="0"/>
                <a:cs typeface="Arial" charset="0"/>
              </a:rPr>
              <a:t> </a:t>
            </a:r>
            <a:r>
              <a:rPr lang="en-US" sz="2800" b="1" dirty="0" err="1">
                <a:solidFill>
                  <a:schemeClr val="bg1"/>
                </a:solidFill>
                <a:effectLst>
                  <a:glow rad="177800">
                    <a:schemeClr val="tx1"/>
                  </a:glow>
                </a:effectLst>
                <a:latin typeface="Arial" charset="0"/>
                <a:ea typeface="ＭＳ Ｐゴシック" charset="0"/>
                <a:cs typeface="Arial" charset="0"/>
              </a:rPr>
              <a:t>npoubobung</a:t>
            </a:r>
            <a:r>
              <a:rPr lang="en-US" sz="2800" b="1" dirty="0">
                <a:solidFill>
                  <a:schemeClr val="bg1"/>
                </a:solidFill>
                <a:effectLst>
                  <a:glow rad="177800">
                    <a:schemeClr val="tx1"/>
                  </a:glow>
                </a:effectLst>
                <a:latin typeface="Arial" charset="0"/>
                <a:ea typeface="ＭＳ Ｐゴシック" charset="0"/>
                <a:cs typeface="Arial" charset="0"/>
              </a:rPr>
              <a:t> </a:t>
            </a:r>
            <a:r>
              <a:rPr lang="en-US" sz="2800" b="1" dirty="0" err="1">
                <a:solidFill>
                  <a:schemeClr val="bg1"/>
                </a:solidFill>
                <a:effectLst>
                  <a:glow rad="177800">
                    <a:schemeClr val="tx1"/>
                  </a:glow>
                </a:effectLst>
                <a:latin typeface="Arial" charset="0"/>
                <a:ea typeface="ＭＳ Ｐゴシック" charset="0"/>
                <a:cs typeface="Arial" charset="0"/>
              </a:rPr>
              <a:t>ga</a:t>
            </a:r>
            <a:r>
              <a:rPr lang="en-US" sz="2800" b="1" dirty="0">
                <a:solidFill>
                  <a:schemeClr val="bg1"/>
                </a:solidFill>
                <a:effectLst>
                  <a:glow rad="177800">
                    <a:schemeClr val="tx1"/>
                  </a:glow>
                </a:effectLst>
                <a:latin typeface="Arial" charset="0"/>
                <a:ea typeface="ＭＳ Ｐゴシック"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1989138"/>
            <a:ext cx="6502401"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endParaRPr lang="en-US">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en-US" sz="2400" dirty="0" err="1"/>
              <a:t>Maniu</a:t>
            </a:r>
            <a:r>
              <a:rPr lang="en-US" sz="2400" dirty="0"/>
              <a:t> lo </a:t>
            </a:r>
            <a:r>
              <a:rPr lang="en-US" sz="2400" dirty="0" err="1"/>
              <a:t>paliu</a:t>
            </a:r>
            <a:r>
              <a:rPr lang="en-US" sz="2400" dirty="0"/>
              <a:t> </a:t>
            </a:r>
            <a:r>
              <a:rPr lang="en-US" sz="2400" dirty="0" err="1"/>
              <a:t>tu</a:t>
            </a:r>
            <a:r>
              <a:rPr lang="en-US" sz="2400" dirty="0"/>
              <a:t> </a:t>
            </a:r>
            <a:r>
              <a:rPr lang="en-US" sz="2400" dirty="0" err="1"/>
              <a:t>nang</a:t>
            </a:r>
            <a:r>
              <a:rPr lang="en-US" sz="2400" dirty="0"/>
              <a:t> </a:t>
            </a:r>
            <a:r>
              <a:rPr lang="en-US" sz="2400" dirty="0" err="1"/>
              <a:t>tu</a:t>
            </a:r>
            <a:r>
              <a:rPr lang="en-US" sz="2400" dirty="0"/>
              <a:t> </a:t>
            </a:r>
            <a:r>
              <a:rPr lang="en-US" sz="2400" dirty="0" err="1"/>
              <a:t>phui</a:t>
            </a:r>
            <a:r>
              <a:rPr lang="en-US" sz="2400" dirty="0"/>
              <a:t> lo </a:t>
            </a:r>
            <a:r>
              <a:rPr lang="en-US" sz="2400" dirty="0" err="1"/>
              <a:t>chiulo</a:t>
            </a:r>
            <a:r>
              <a:rPr lang="en-US" sz="2400" dirty="0"/>
              <a:t> </a:t>
            </a:r>
          </a:p>
        </p:txBody>
      </p:sp>
      <p:pic>
        <p:nvPicPr>
          <p:cNvPr id="6758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6513" y="-171450"/>
            <a:ext cx="4932363" cy="309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en-US" sz="2800" b="1" dirty="0">
                <a:solidFill>
                  <a:schemeClr val="bg1"/>
                </a:solidFill>
                <a:effectLst>
                  <a:glow rad="177800">
                    <a:schemeClr val="tx1"/>
                  </a:glow>
                </a:effectLst>
                <a:latin typeface="Arial" charset="0"/>
                <a:cs typeface="Arial" charset="0"/>
              </a:rPr>
              <a:t>Nang </a:t>
            </a:r>
            <a:r>
              <a:rPr lang="en-US" sz="2800" b="1" dirty="0" err="1">
                <a:solidFill>
                  <a:schemeClr val="bg1"/>
                </a:solidFill>
                <a:effectLst>
                  <a:glow rad="177800">
                    <a:schemeClr val="tx1"/>
                  </a:glow>
                </a:effectLst>
                <a:latin typeface="Arial" charset="0"/>
                <a:cs typeface="Arial" charset="0"/>
              </a:rPr>
              <a:t>ndetiuja</a:t>
            </a:r>
            <a:r>
              <a:rPr lang="en-US" sz="2800" b="1" dirty="0">
                <a:solidFill>
                  <a:schemeClr val="bg1"/>
                </a:solidFill>
                <a:effectLst>
                  <a:glow rad="177800">
                    <a:schemeClr val="tx1"/>
                  </a:glow>
                </a:effectLst>
                <a:latin typeface="Arial" charset="0"/>
                <a:cs typeface="Arial" charset="0"/>
              </a:rPr>
              <a:t> </a:t>
            </a:r>
            <a:r>
              <a:rPr lang="en-US" sz="2800" b="1" dirty="0" err="1">
                <a:solidFill>
                  <a:schemeClr val="bg1"/>
                </a:solidFill>
                <a:effectLst>
                  <a:glow rad="177800">
                    <a:schemeClr val="tx1"/>
                  </a:glow>
                </a:effectLst>
                <a:latin typeface="Arial" charset="0"/>
                <a:cs typeface="Arial" charset="0"/>
              </a:rPr>
              <a:t>paliu</a:t>
            </a:r>
            <a:r>
              <a:rPr lang="en-US" sz="2800" b="1" dirty="0">
                <a:solidFill>
                  <a:schemeClr val="bg1"/>
                </a:solidFill>
                <a:effectLst>
                  <a:glow rad="177800">
                    <a:schemeClr val="tx1"/>
                  </a:glow>
                </a:effectLst>
                <a:latin typeface="Arial" charset="0"/>
                <a:cs typeface="Arial" charset="0"/>
              </a:rPr>
              <a:t> </a:t>
            </a:r>
            <a:r>
              <a:rPr lang="en-US" sz="2800" b="1" dirty="0" err="1">
                <a:solidFill>
                  <a:schemeClr val="bg1"/>
                </a:solidFill>
                <a:effectLst>
                  <a:glow rad="177800">
                    <a:schemeClr val="tx1"/>
                  </a:glow>
                </a:effectLst>
                <a:latin typeface="Arial" charset="0"/>
                <a:cs typeface="Arial" charset="0"/>
              </a:rPr>
              <a:t>kawicham</a:t>
            </a:r>
            <a:r>
              <a:rPr lang="en-US" sz="2800" b="1" dirty="0">
                <a:solidFill>
                  <a:schemeClr val="bg1"/>
                </a:solidFill>
                <a:effectLst>
                  <a:glow rad="177800">
                    <a:schemeClr val="tx1"/>
                  </a:glow>
                </a:effectLst>
                <a:latin typeface="Arial" charset="0"/>
                <a:cs typeface="Arial" charset="0"/>
              </a:rPr>
              <a:t> bam se </a:t>
            </a:r>
            <a:r>
              <a:rPr lang="en-US" sz="2800" b="1" dirty="0" err="1">
                <a:solidFill>
                  <a:schemeClr val="bg1"/>
                </a:solidFill>
                <a:effectLst>
                  <a:glow rad="177800">
                    <a:schemeClr val="tx1"/>
                  </a:glow>
                </a:effectLst>
                <a:latin typeface="Arial" charset="0"/>
                <a:cs typeface="Arial" charset="0"/>
              </a:rPr>
              <a:t>dou</a:t>
            </a:r>
            <a:r>
              <a:rPr lang="en-US" sz="2800" b="1" dirty="0">
                <a:solidFill>
                  <a:schemeClr val="bg1"/>
                </a:solidFill>
                <a:effectLst>
                  <a:glow rad="177800">
                    <a:schemeClr val="tx1"/>
                  </a:glow>
                </a:effectLst>
                <a:latin typeface="Arial" charset="0"/>
                <a:cs typeface="Arial" charset="0"/>
              </a:rPr>
              <a:t> mine </a:t>
            </a:r>
            <a:r>
              <a:rPr lang="en-US" sz="2800" b="1" dirty="0" err="1">
                <a:solidFill>
                  <a:schemeClr val="bg1"/>
                </a:solidFill>
                <a:effectLst>
                  <a:glow rad="177800">
                    <a:schemeClr val="tx1"/>
                  </a:glow>
                </a:effectLst>
                <a:latin typeface="Arial" charset="0"/>
                <a:cs typeface="Arial" charset="0"/>
              </a:rPr>
              <a:t>paliu</a:t>
            </a:r>
            <a:r>
              <a:rPr lang="en-US" sz="2800" b="1" dirty="0">
                <a:solidFill>
                  <a:schemeClr val="bg1"/>
                </a:solidFill>
                <a:effectLst>
                  <a:glow rad="177800">
                    <a:schemeClr val="tx1"/>
                  </a:glow>
                </a:effectLst>
                <a:latin typeface="Arial" charset="0"/>
                <a:cs typeface="Arial" charset="0"/>
              </a:rPr>
              <a:t> </a:t>
            </a:r>
            <a:r>
              <a:rPr lang="en-US" sz="2800" b="1" dirty="0" err="1">
                <a:solidFill>
                  <a:schemeClr val="bg1"/>
                </a:solidFill>
                <a:effectLst>
                  <a:glow rad="177800">
                    <a:schemeClr val="tx1"/>
                  </a:glow>
                </a:effectLst>
                <a:latin typeface="Arial" charset="0"/>
                <a:cs typeface="Arial" charset="0"/>
              </a:rPr>
              <a:t>gu</a:t>
            </a:r>
            <a:r>
              <a:rPr lang="en-US" sz="2800" b="1" dirty="0">
                <a:solidFill>
                  <a:schemeClr val="bg1"/>
                </a:solidFill>
                <a:effectLst>
                  <a:glow rad="177800">
                    <a:schemeClr val="tx1"/>
                  </a:glow>
                </a:effectLst>
                <a:latin typeface="Arial" charset="0"/>
                <a:cs typeface="Arial" charset="0"/>
              </a:rPr>
              <a:t> </a:t>
            </a:r>
            <a:r>
              <a:rPr lang="en-US" sz="2800" b="1" dirty="0" err="1">
                <a:solidFill>
                  <a:schemeClr val="bg1"/>
                </a:solidFill>
                <a:effectLst>
                  <a:glow rad="177800">
                    <a:schemeClr val="tx1"/>
                  </a:glow>
                </a:effectLst>
                <a:latin typeface="Arial" charset="0"/>
                <a:cs typeface="Arial" charset="0"/>
              </a:rPr>
              <a:t>npoubobung</a:t>
            </a:r>
            <a:r>
              <a:rPr lang="en-US" sz="2800" b="1" dirty="0">
                <a:solidFill>
                  <a:schemeClr val="bg1"/>
                </a:solidFill>
                <a:effectLst>
                  <a:glow rad="177800">
                    <a:schemeClr val="tx1"/>
                  </a:glow>
                </a:effectLst>
                <a:latin typeface="Arial" charset="0"/>
                <a:cs typeface="Arial" charset="0"/>
              </a:rPr>
              <a:t> </a:t>
            </a:r>
            <a:r>
              <a:rPr lang="en-US" sz="2800" b="1" dirty="0" err="1">
                <a:solidFill>
                  <a:schemeClr val="bg1"/>
                </a:solidFill>
                <a:effectLst>
                  <a:glow rad="177800">
                    <a:schemeClr val="tx1"/>
                  </a:glow>
                </a:effectLst>
                <a:latin typeface="Arial" charset="0"/>
                <a:cs typeface="Arial" charset="0"/>
              </a:rPr>
              <a:t>ga</a:t>
            </a:r>
            <a:r>
              <a:rPr lang="en-US" sz="2800" b="1" dirty="0">
                <a:solidFill>
                  <a:schemeClr val="bg1"/>
                </a:solidFill>
                <a:effectLst>
                  <a:glow rad="177800">
                    <a:schemeClr val="tx1"/>
                  </a:glow>
                </a:effectLst>
                <a:latin typeface="Arial" charset="0"/>
                <a:cs typeface="Arial" charset="0"/>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1660</TotalTime>
  <Words>723</Words>
  <Application>Microsoft Office PowerPoint</Application>
  <PresentationFormat>On-screen Show (4:3)</PresentationFormat>
  <Paragraphs>95</Paragraphs>
  <Slides>21</Slides>
  <Notes>20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21</vt:i4>
      </vt:variant>
    </vt:vector>
  </HeadingPairs>
  <TitlesOfParts>
    <vt:vector size="30" baseType="lpstr">
      <vt:lpstr>Arial</vt:lpstr>
      <vt:lpstr>Times New Roman</vt:lpstr>
      <vt:lpstr>Trajan</vt:lpstr>
      <vt:lpstr>Blank Presentation</vt:lpstr>
      <vt:lpstr>Default Design</vt:lpstr>
      <vt:lpstr>1_Default Design</vt:lpstr>
      <vt:lpstr>3_Default Design</vt:lpstr>
      <vt:lpstr>1_Blank Presentation</vt:lpstr>
      <vt:lpstr>2_Blank Presentation</vt:lpstr>
      <vt:lpstr>Mairuang ga Kawicham Kenbo</vt:lpstr>
      <vt:lpstr>Mormons mainiu kenbo Ariak khuang Mormon kengbo khatdi Kawicham tambo</vt:lpstr>
      <vt:lpstr>Kawicham din bo ga Para thiu thubo…</vt:lpstr>
      <vt:lpstr>Chiu ndetiuja Kawicham aliu kenmuijiu kenlu ralo?</vt:lpstr>
      <vt:lpstr>A. Kakeng ga kawicham pabose nsuan gu kawicham din bo ga nia tou makbo</vt:lpstr>
      <vt:lpstr>B. Aliu pisikhai mui mak bo pabam se chiu mainiu maniu lanbo aliu nde ga din ken lo</vt:lpstr>
      <vt:lpstr>C. Aliu ken houmibo mainiu parabo bam phiu bam khabo ting ga </vt:lpstr>
      <vt:lpstr>Nang ndetiuja paliu kawicham bam se dou mine paliu gu npoubobung ga?</vt:lpstr>
      <vt:lpstr>Nang ndetiuja paliu kawicham bam se dou mine paliu gu npoubobung ga?</vt:lpstr>
      <vt:lpstr>D. Aliu niu si ra pagu racham se sikhai makbo chiu ariakbam tu siraleng (e.g., pimak bo pagu wanjeng ariak para Tienkam 14:21).</vt:lpstr>
      <vt:lpstr>Karaibo Tingwang ladlang tadbo npui</vt:lpstr>
      <vt:lpstr>E. Kungbo ladkeng se pakak gara dinmaji makbo ndekam jiulo sai kadin mui makbo jeng gasu-e</vt:lpstr>
      <vt:lpstr>F. Aliu maji kamakbo ladkeng tu din diangbo</vt:lpstr>
      <vt:lpstr>F. Aliu maji kamakbo ladkeng tu din diangbo.</vt:lpstr>
      <vt:lpstr>F. Aliu maji kamakbo ladkeng tu din diangbo.</vt:lpstr>
      <vt:lpstr>G. Ariak se paboga kakengna majiobo khuan ga niu kenbo. </vt:lpstr>
      <vt:lpstr>H. Maitu ariak pamuira bo kati kung -e sou kum bo mai “Eh araik pa si ye" chiu maning mimai</vt:lpstr>
      <vt:lpstr>I. Aliu niu maningbo pawan machang paloi boga sikam mileng maning-e, “Tingwang niu thoidam khai bo thiumilo palad keng pa bo ga."</vt:lpstr>
      <vt:lpstr>Kawicham pabo</vt:lpstr>
      <vt:lpstr>Black</vt:lpstr>
      <vt:lpstr>Kawicham paorun (Kawibo cham paorunbo thak ajai ali)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Poudi Pamei</cp:lastModifiedBy>
  <cp:revision>91</cp:revision>
  <dcterms:created xsi:type="dcterms:W3CDTF">2005-08-24T10:09:52Z</dcterms:created>
  <dcterms:modified xsi:type="dcterms:W3CDTF">2021-02-04T13:25:31Z</dcterms:modified>
</cp:coreProperties>
</file>